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5"/>
    <p:sldMasterId id="214748366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y="5143500" cx="9144000"/>
  <p:notesSz cx="6858000" cy="9144000"/>
  <p:embeddedFontLst>
    <p:embeddedFont>
      <p:font typeface="Architects Daughter"/>
      <p:regular r:id="rId59"/>
    </p:embeddedFont>
    <p:embeddedFont>
      <p:font typeface="Roboto"/>
      <p:regular r:id="rId60"/>
      <p:bold r:id="rId61"/>
      <p:italic r:id="rId62"/>
      <p:boldItalic r:id="rId63"/>
    </p:embeddedFont>
    <p:embeddedFont>
      <p:font typeface="Open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C5F7CB6-95F3-488A-846F-9D16F0F73B8D}">
  <a:tblStyle styleId="{1C5F7CB6-95F3-488A-846F-9D16F0F73B8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3.xml"/><Relationship Id="rId64" Type="http://schemas.openxmlformats.org/officeDocument/2006/relationships/font" Target="fonts/OpenSans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5.xml"/><Relationship Id="rId66" Type="http://schemas.openxmlformats.org/officeDocument/2006/relationships/font" Target="fonts/OpenSans-italic.fntdata"/><Relationship Id="rId21" Type="http://schemas.openxmlformats.org/officeDocument/2006/relationships/slide" Target="slides/slide14.xml"/><Relationship Id="rId65" Type="http://schemas.openxmlformats.org/officeDocument/2006/relationships/font" Target="fonts/OpenSans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7" Type="http://schemas.openxmlformats.org/officeDocument/2006/relationships/font" Target="fonts/OpenSans-bold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ArchitectsDaughter-regular.fntdata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0" name="Google Shape;84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7" name="Google Shape;84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6" name="Google Shape;87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2" name="Google Shape;90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3" name="Google Shape;91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bg>
      <p:bgPr>
        <a:solidFill>
          <a:schemeClr val="accen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1889126" y="0"/>
            <a:ext cx="2920200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0" y="0"/>
            <a:ext cx="190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81015" y="3587900"/>
            <a:ext cx="2781971" cy="83642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ctrTitle"/>
          </p:nvPr>
        </p:nvSpPr>
        <p:spPr>
          <a:xfrm>
            <a:off x="457200" y="1657351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3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457200" y="234315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/>
          <p:nvPr/>
        </p:nvSpPr>
        <p:spPr>
          <a:xfrm>
            <a:off x="3733799" y="4400550"/>
            <a:ext cx="1676400" cy="304800"/>
          </a:xfrm>
          <a:custGeom>
            <a:rect b="b" l="l" r="r" t="t"/>
            <a:pathLst>
              <a:path extrusionOk="0" h="120000" w="120000">
                <a:moveTo>
                  <a:pt x="5860" y="0"/>
                </a:moveTo>
                <a:lnTo>
                  <a:pt x="16363" y="0"/>
                </a:lnTo>
                <a:lnTo>
                  <a:pt x="17413" y="0"/>
                </a:lnTo>
                <a:lnTo>
                  <a:pt x="102586" y="0"/>
                </a:lnTo>
                <a:lnTo>
                  <a:pt x="103636" y="0"/>
                </a:lnTo>
                <a:lnTo>
                  <a:pt x="114139" y="0"/>
                </a:lnTo>
                <a:lnTo>
                  <a:pt x="120000" y="60000"/>
                </a:lnTo>
                <a:lnTo>
                  <a:pt x="114139" y="120000"/>
                </a:lnTo>
                <a:lnTo>
                  <a:pt x="103636" y="120000"/>
                </a:lnTo>
                <a:lnTo>
                  <a:pt x="102586" y="120000"/>
                </a:lnTo>
                <a:lnTo>
                  <a:pt x="17413" y="120000"/>
                </a:lnTo>
                <a:lnTo>
                  <a:pt x="16363" y="120000"/>
                </a:lnTo>
                <a:lnTo>
                  <a:pt x="5860" y="120000"/>
                </a:lnTo>
                <a:lnTo>
                  <a:pt x="0" y="60000"/>
                </a:lnTo>
                <a:close/>
              </a:path>
            </a:pathLst>
          </a:custGeom>
          <a:solidFill>
            <a:srgbClr val="FFFFFF">
              <a:alpha val="1843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4127145" y="4400550"/>
            <a:ext cx="1283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C9DAF8"/>
                </a:solidFill>
                <a:latin typeface="Roboto"/>
                <a:ea typeface="Roboto"/>
                <a:cs typeface="Roboto"/>
                <a:sym typeface="Roboto"/>
              </a:rPr>
              <a:t>DATA &amp; ANALYTICS</a:t>
            </a:r>
            <a:endParaRPr b="0" i="0" sz="1000" u="none" cap="none" strike="noStrike">
              <a:solidFill>
                <a:srgbClr val="C9DAF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CPNEXT16-Logo-W.png"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2" y="5210075"/>
            <a:ext cx="3048000" cy="365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4.png" id="70" name="Google Shape;70;p15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866536" y="4453538"/>
            <a:ext cx="179100" cy="1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81000" y="3048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04800" y="2456400"/>
            <a:ext cx="8229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CACAC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ACACA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erriweather Sans"/>
              <a:buNone/>
              <a:defRPr b="0" i="0" sz="16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304800" y="1428750"/>
            <a:ext cx="82296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4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7"/>
          <p:cNvSpPr/>
          <p:nvPr/>
        </p:nvSpPr>
        <p:spPr>
          <a:xfrm>
            <a:off x="6934200" y="4857750"/>
            <a:ext cx="1981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ACACAC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ACAC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4250" y="4763675"/>
            <a:ext cx="1098421" cy="33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381000" y="3048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381000" y="1219200"/>
            <a:ext cx="8291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oto Sans Symbols"/>
              <a:buChar char="○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erriweather Sans"/>
              <a:buChar char="■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oter Only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ll Out">
  <p:cSld name="Call Ou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0"/>
          <p:cNvSpPr txBox="1"/>
          <p:nvPr>
            <p:ph type="title"/>
          </p:nvPr>
        </p:nvSpPr>
        <p:spPr>
          <a:xfrm>
            <a:off x="469789" y="211455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20"/>
          <p:cNvSpPr/>
          <p:nvPr/>
        </p:nvSpPr>
        <p:spPr>
          <a:xfrm>
            <a:off x="6934200" y="4857750"/>
            <a:ext cx="1981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4250" y="4763675"/>
            <a:ext cx="1098421" cy="33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–"/>
              <a:defRPr/>
            </a:lvl3pPr>
            <a:lvl4pPr indent="-3048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TITLE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-169" y="-13275"/>
            <a:ext cx="9144000" cy="515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" Type="http://schemas.openxmlformats.org/officeDocument/2006/relationships/image" Target="../media/image4.png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81000" y="3048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81000" y="1219200"/>
            <a:ext cx="5943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erriweather Sans"/>
              <a:buChar char="–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4767975"/>
            <a:ext cx="9144000" cy="375600"/>
          </a:xfrm>
          <a:prstGeom prst="rect">
            <a:avLst/>
          </a:prstGeom>
          <a:solidFill>
            <a:srgbClr val="008D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</a:t>
            </a:r>
            <a:r>
              <a:rPr b="0" i="0" lang="en" sz="1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@martin_gorner</a:t>
            </a:r>
            <a:endParaRPr b="0" i="0" sz="11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0" y="4767975"/>
            <a:ext cx="4809300" cy="37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4078" y="0"/>
                </a:lnTo>
                <a:lnTo>
                  <a:pt x="114078" y="5524"/>
                </a:lnTo>
                <a:lnTo>
                  <a:pt x="120000" y="119999"/>
                </a:lnTo>
                <a:lnTo>
                  <a:pt x="114078" y="119999"/>
                </a:lnTo>
                <a:lnTo>
                  <a:pt x="114078" y="119999"/>
                </a:lnTo>
                <a:lnTo>
                  <a:pt x="0" y="119999"/>
                </a:lnTo>
                <a:close/>
              </a:path>
            </a:pathLst>
          </a:custGeom>
          <a:solidFill>
            <a:srgbClr val="00A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739107" y="4836752"/>
            <a:ext cx="664026" cy="37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voxx small.png" id="56" name="Google Shape;5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00125" y="5266904"/>
            <a:ext cx="948558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light.png"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5275" y="4805606"/>
            <a:ext cx="1131901" cy="32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xt_2017_logo_bluebg_wo_gc.png" id="58" name="Google Shape;58;p13"/>
          <p:cNvPicPr preferRelativeResize="0"/>
          <p:nvPr/>
        </p:nvPicPr>
        <p:blipFill rotWithShape="1">
          <a:blip r:embed="rId4">
            <a:alphaModFix/>
          </a:blip>
          <a:srcRect b="10" l="0" r="0" t="0"/>
          <a:stretch/>
        </p:blipFill>
        <p:spPr>
          <a:xfrm>
            <a:off x="105800" y="4861131"/>
            <a:ext cx="508150" cy="187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jp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jpg"/><Relationship Id="rId4" Type="http://schemas.openxmlformats.org/officeDocument/2006/relationships/image" Target="../media/image15.png"/><Relationship Id="rId5" Type="http://schemas.openxmlformats.org/officeDocument/2006/relationships/image" Target="../media/image38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jpg"/><Relationship Id="rId4" Type="http://schemas.openxmlformats.org/officeDocument/2006/relationships/image" Target="../media/image16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jp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jpg"/><Relationship Id="rId4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jp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jpg"/><Relationship Id="rId4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jp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jpg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jpg"/><Relationship Id="rId4" Type="http://schemas.openxmlformats.org/officeDocument/2006/relationships/image" Target="../media/image33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jpg"/><Relationship Id="rId4" Type="http://schemas.openxmlformats.org/officeDocument/2006/relationships/image" Target="../media/image40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jpg"/><Relationship Id="rId4" Type="http://schemas.openxmlformats.org/officeDocument/2006/relationships/image" Target="../media/image37.png"/><Relationship Id="rId5" Type="http://schemas.openxmlformats.org/officeDocument/2006/relationships/image" Target="../media/image48.png"/><Relationship Id="rId6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jpg"/><Relationship Id="rId4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jpg"/><Relationship Id="rId4" Type="http://schemas.openxmlformats.org/officeDocument/2006/relationships/image" Target="../media/image4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jpg"/><Relationship Id="rId4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jpg"/><Relationship Id="rId4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jpg"/><Relationship Id="rId4" Type="http://schemas.openxmlformats.org/officeDocument/2006/relationships/image" Target="../media/image42.png"/><Relationship Id="rId5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jpg"/><Relationship Id="rId4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jpg"/><Relationship Id="rId4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jpg"/><Relationship Id="rId4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jpg"/><Relationship Id="rId4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625" y="152400"/>
            <a:ext cx="516128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 txBox="1"/>
          <p:nvPr/>
        </p:nvSpPr>
        <p:spPr>
          <a:xfrm>
            <a:off x="5561750" y="1787950"/>
            <a:ext cx="334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Working of </a:t>
            </a:r>
            <a:endParaRPr b="0" i="0" sz="24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Neural Networks</a:t>
            </a:r>
            <a:endParaRPr b="0" i="0" sz="30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2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2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2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2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p32"/>
          <p:cNvCxnSpPr>
            <a:stCxn id="241" idx="6"/>
            <a:endCxn id="242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7" name="Google Shape;247;p32"/>
          <p:cNvCxnSpPr>
            <a:stCxn id="245" idx="6"/>
            <a:endCxn id="242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8" name="Google Shape;248;p32"/>
          <p:cNvCxnSpPr>
            <a:stCxn id="241" idx="6"/>
            <a:endCxn id="243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9" name="Google Shape;249;p32"/>
          <p:cNvCxnSpPr>
            <a:stCxn id="245" idx="6"/>
            <a:endCxn id="243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0" name="Google Shape;250;p32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32"/>
          <p:cNvCxnSpPr>
            <a:stCxn id="242" idx="6"/>
            <a:endCxn id="250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2" name="Google Shape;252;p32"/>
          <p:cNvCxnSpPr>
            <a:stCxn id="244" idx="6"/>
            <a:endCxn id="250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3" name="Google Shape;253;p32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" name="Google Shape;255;p32"/>
          <p:cNvCxnSpPr>
            <a:stCxn id="245" idx="6"/>
            <a:endCxn id="244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6" name="Google Shape;256;p32"/>
          <p:cNvCxnSpPr>
            <a:stCxn id="241" idx="6"/>
            <a:endCxn id="244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7" name="Google Shape;257;p32"/>
          <p:cNvCxnSpPr>
            <a:stCxn id="243" idx="6"/>
            <a:endCxn id="250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258" name="Google Shape;258;p32"/>
          <p:cNvGraphicFramePr/>
          <p:nvPr/>
        </p:nvGraphicFramePr>
        <p:xfrm>
          <a:off x="10529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{1C5F7CB6-95F3-488A-846F-9D16F0F73B8D}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59" name="Google Shape;259;p32"/>
          <p:cNvSpPr txBox="1"/>
          <p:nvPr/>
        </p:nvSpPr>
        <p:spPr>
          <a:xfrm>
            <a:off x="31924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37258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3881150" y="535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 1 * 0.5 + 2 * 0.3  + 1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3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3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3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3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33"/>
          <p:cNvCxnSpPr>
            <a:stCxn id="266" idx="6"/>
            <a:endCxn id="267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2" name="Google Shape;272;p33"/>
          <p:cNvCxnSpPr>
            <a:stCxn id="270" idx="6"/>
            <a:endCxn id="267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3" name="Google Shape;273;p33"/>
          <p:cNvCxnSpPr>
            <a:stCxn id="266" idx="6"/>
            <a:endCxn id="268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4" name="Google Shape;274;p33"/>
          <p:cNvCxnSpPr>
            <a:stCxn id="270" idx="6"/>
            <a:endCxn id="268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5" name="Google Shape;275;p33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p33"/>
          <p:cNvCxnSpPr>
            <a:stCxn id="267" idx="6"/>
            <a:endCxn id="275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7" name="Google Shape;277;p33"/>
          <p:cNvCxnSpPr>
            <a:stCxn id="269" idx="6"/>
            <a:endCxn id="275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8" name="Google Shape;278;p33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3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0" name="Google Shape;280;p33"/>
          <p:cNvCxnSpPr>
            <a:stCxn id="270" idx="6"/>
            <a:endCxn id="269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1" name="Google Shape;281;p33"/>
          <p:cNvCxnSpPr>
            <a:stCxn id="266" idx="6"/>
            <a:endCxn id="269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2" name="Google Shape;282;p33"/>
          <p:cNvCxnSpPr>
            <a:stCxn id="268" idx="6"/>
            <a:endCxn id="275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283" name="Google Shape;283;p33"/>
          <p:cNvGraphicFramePr/>
          <p:nvPr/>
        </p:nvGraphicFramePr>
        <p:xfrm>
          <a:off x="10529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{1C5F7CB6-95F3-488A-846F-9D16F0F73B8D}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84" name="Google Shape;284;p33"/>
          <p:cNvSpPr txBox="1"/>
          <p:nvPr/>
        </p:nvSpPr>
        <p:spPr>
          <a:xfrm>
            <a:off x="31924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37258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3881150" y="535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4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4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6" name="Google Shape;296;p34"/>
          <p:cNvCxnSpPr>
            <a:stCxn id="291" idx="6"/>
            <a:endCxn id="292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7" name="Google Shape;297;p34"/>
          <p:cNvCxnSpPr>
            <a:stCxn id="295" idx="6"/>
            <a:endCxn id="292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8" name="Google Shape;298;p34"/>
          <p:cNvCxnSpPr>
            <a:stCxn id="291" idx="6"/>
            <a:endCxn id="293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9" name="Google Shape;299;p34"/>
          <p:cNvCxnSpPr>
            <a:stCxn id="295" idx="6"/>
            <a:endCxn id="293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0" name="Google Shape;300;p34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p34"/>
          <p:cNvCxnSpPr>
            <a:stCxn id="292" idx="6"/>
            <a:endCxn id="300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2" name="Google Shape;302;p34"/>
          <p:cNvCxnSpPr>
            <a:stCxn id="294" idx="6"/>
            <a:endCxn id="300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3" name="Google Shape;303;p34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4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34"/>
          <p:cNvCxnSpPr>
            <a:stCxn id="295" idx="6"/>
            <a:endCxn id="294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6" name="Google Shape;306;p34"/>
          <p:cNvCxnSpPr>
            <a:stCxn id="291" idx="6"/>
            <a:endCxn id="294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7" name="Google Shape;307;p34"/>
          <p:cNvCxnSpPr>
            <a:stCxn id="293" idx="6"/>
            <a:endCxn id="300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308" name="Google Shape;308;p34"/>
          <p:cNvGraphicFramePr/>
          <p:nvPr/>
        </p:nvGraphicFramePr>
        <p:xfrm>
          <a:off x="10529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{1C5F7CB6-95F3-488A-846F-9D16F0F73B8D}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09" name="Google Shape;309;p34"/>
          <p:cNvSpPr txBox="1"/>
          <p:nvPr/>
        </p:nvSpPr>
        <p:spPr>
          <a:xfrm>
            <a:off x="31924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37258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4"/>
          <p:cNvSpPr txBox="1"/>
          <p:nvPr/>
        </p:nvSpPr>
        <p:spPr>
          <a:xfrm>
            <a:off x="3881150" y="535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48717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sigmoid(h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5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5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5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35"/>
          <p:cNvCxnSpPr>
            <a:stCxn id="317" idx="6"/>
            <a:endCxn id="318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3" name="Google Shape;323;p35"/>
          <p:cNvCxnSpPr>
            <a:stCxn id="321" idx="6"/>
            <a:endCxn id="318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4" name="Google Shape;324;p35"/>
          <p:cNvCxnSpPr>
            <a:stCxn id="317" idx="6"/>
            <a:endCxn id="319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5" name="Google Shape;325;p35"/>
          <p:cNvCxnSpPr>
            <a:stCxn id="321" idx="6"/>
            <a:endCxn id="319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6" name="Google Shape;326;p35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" name="Google Shape;327;p35"/>
          <p:cNvCxnSpPr>
            <a:stCxn id="318" idx="6"/>
            <a:endCxn id="326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8" name="Google Shape;328;p35"/>
          <p:cNvCxnSpPr>
            <a:stCxn id="320" idx="6"/>
            <a:endCxn id="326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9" name="Google Shape;329;p35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1" name="Google Shape;331;p35"/>
          <p:cNvCxnSpPr>
            <a:stCxn id="321" idx="6"/>
            <a:endCxn id="320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2" name="Google Shape;332;p35"/>
          <p:cNvCxnSpPr>
            <a:stCxn id="317" idx="6"/>
            <a:endCxn id="320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3" name="Google Shape;333;p35"/>
          <p:cNvCxnSpPr>
            <a:stCxn id="319" idx="6"/>
            <a:endCxn id="326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334" name="Google Shape;334;p35"/>
          <p:cNvGraphicFramePr/>
          <p:nvPr/>
        </p:nvGraphicFramePr>
        <p:xfrm>
          <a:off x="10529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{1C5F7CB6-95F3-488A-846F-9D16F0F73B8D}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35" name="Google Shape;335;p35"/>
          <p:cNvSpPr txBox="1"/>
          <p:nvPr/>
        </p:nvSpPr>
        <p:spPr>
          <a:xfrm>
            <a:off x="31924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5"/>
          <p:cNvSpPr txBox="1"/>
          <p:nvPr/>
        </p:nvSpPr>
        <p:spPr>
          <a:xfrm>
            <a:off x="37258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5"/>
          <p:cNvSpPr txBox="1"/>
          <p:nvPr/>
        </p:nvSpPr>
        <p:spPr>
          <a:xfrm>
            <a:off x="3881150" y="535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5"/>
          <p:cNvSpPr txBox="1"/>
          <p:nvPr/>
        </p:nvSpPr>
        <p:spPr>
          <a:xfrm>
            <a:off x="49479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0.89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6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6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6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6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8" name="Google Shape;348;p36"/>
          <p:cNvCxnSpPr>
            <a:stCxn id="343" idx="6"/>
            <a:endCxn id="344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9" name="Google Shape;349;p36"/>
          <p:cNvCxnSpPr>
            <a:stCxn id="347" idx="6"/>
            <a:endCxn id="344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0" name="Google Shape;350;p36"/>
          <p:cNvCxnSpPr>
            <a:stCxn id="343" idx="6"/>
            <a:endCxn id="345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1" name="Google Shape;351;p36"/>
          <p:cNvCxnSpPr>
            <a:stCxn id="347" idx="6"/>
            <a:endCxn id="345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2" name="Google Shape;352;p36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" name="Google Shape;353;p36"/>
          <p:cNvCxnSpPr>
            <a:stCxn id="344" idx="6"/>
            <a:endCxn id="352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4" name="Google Shape;354;p36"/>
          <p:cNvCxnSpPr>
            <a:stCxn id="346" idx="6"/>
            <a:endCxn id="352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5" name="Google Shape;355;p36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6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7" name="Google Shape;357;p36"/>
          <p:cNvCxnSpPr>
            <a:stCxn id="347" idx="6"/>
            <a:endCxn id="346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8" name="Google Shape;358;p36"/>
          <p:cNvCxnSpPr>
            <a:stCxn id="343" idx="6"/>
            <a:endCxn id="346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9" name="Google Shape;359;p36"/>
          <p:cNvCxnSpPr>
            <a:stCxn id="345" idx="6"/>
            <a:endCxn id="352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360" name="Google Shape;360;p36"/>
          <p:cNvGraphicFramePr/>
          <p:nvPr/>
        </p:nvGraphicFramePr>
        <p:xfrm>
          <a:off x="10529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{1C5F7CB6-95F3-488A-846F-9D16F0F73B8D}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61" name="Google Shape;361;p36"/>
          <p:cNvSpPr txBox="1"/>
          <p:nvPr/>
        </p:nvSpPr>
        <p:spPr>
          <a:xfrm>
            <a:off x="31924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6"/>
          <p:cNvSpPr txBox="1"/>
          <p:nvPr/>
        </p:nvSpPr>
        <p:spPr>
          <a:xfrm>
            <a:off x="37258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6"/>
          <p:cNvSpPr txBox="1"/>
          <p:nvPr/>
        </p:nvSpPr>
        <p:spPr>
          <a:xfrm>
            <a:off x="3881150" y="611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6"/>
          <p:cNvSpPr txBox="1"/>
          <p:nvPr/>
        </p:nvSpPr>
        <p:spPr>
          <a:xfrm>
            <a:off x="49479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0.89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6"/>
          <p:cNvSpPr txBox="1"/>
          <p:nvPr/>
        </p:nvSpPr>
        <p:spPr>
          <a:xfrm>
            <a:off x="3881150" y="1954563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6"/>
          <p:cNvSpPr txBox="1"/>
          <p:nvPr/>
        </p:nvSpPr>
        <p:spPr>
          <a:xfrm>
            <a:off x="3573425" y="2135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6"/>
          <p:cNvSpPr txBox="1"/>
          <p:nvPr/>
        </p:nvSpPr>
        <p:spPr>
          <a:xfrm>
            <a:off x="3725825" y="2593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6"/>
          <p:cNvSpPr txBox="1"/>
          <p:nvPr/>
        </p:nvSpPr>
        <p:spPr>
          <a:xfrm>
            <a:off x="4795550" y="22121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7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7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7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7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" name="Google Shape;378;p37"/>
          <p:cNvCxnSpPr>
            <a:stCxn id="373" idx="6"/>
            <a:endCxn id="374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9" name="Google Shape;379;p37"/>
          <p:cNvCxnSpPr>
            <a:stCxn id="377" idx="6"/>
            <a:endCxn id="374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0" name="Google Shape;380;p37"/>
          <p:cNvCxnSpPr>
            <a:stCxn id="373" idx="6"/>
            <a:endCxn id="375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1" name="Google Shape;381;p37"/>
          <p:cNvCxnSpPr>
            <a:stCxn id="377" idx="6"/>
            <a:endCxn id="375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2" name="Google Shape;382;p37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" name="Google Shape;383;p37"/>
          <p:cNvCxnSpPr>
            <a:stCxn id="374" idx="6"/>
            <a:endCxn id="382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4" name="Google Shape;384;p37"/>
          <p:cNvCxnSpPr>
            <a:stCxn id="376" idx="6"/>
            <a:endCxn id="382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5" name="Google Shape;385;p37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7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7" name="Google Shape;387;p37"/>
          <p:cNvCxnSpPr>
            <a:stCxn id="377" idx="6"/>
            <a:endCxn id="376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8" name="Google Shape;388;p37"/>
          <p:cNvCxnSpPr>
            <a:stCxn id="373" idx="6"/>
            <a:endCxn id="376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9" name="Google Shape;389;p37"/>
          <p:cNvCxnSpPr>
            <a:stCxn id="375" idx="6"/>
            <a:endCxn id="382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390" name="Google Shape;390;p37"/>
          <p:cNvGraphicFramePr/>
          <p:nvPr/>
        </p:nvGraphicFramePr>
        <p:xfrm>
          <a:off x="10529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{1C5F7CB6-95F3-488A-846F-9D16F0F73B8D}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91" name="Google Shape;391;p37"/>
          <p:cNvSpPr txBox="1"/>
          <p:nvPr/>
        </p:nvSpPr>
        <p:spPr>
          <a:xfrm>
            <a:off x="31924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7"/>
          <p:cNvSpPr txBox="1"/>
          <p:nvPr/>
        </p:nvSpPr>
        <p:spPr>
          <a:xfrm>
            <a:off x="37258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7"/>
          <p:cNvSpPr txBox="1"/>
          <p:nvPr/>
        </p:nvSpPr>
        <p:spPr>
          <a:xfrm>
            <a:off x="3881150" y="611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7"/>
          <p:cNvSpPr txBox="1"/>
          <p:nvPr/>
        </p:nvSpPr>
        <p:spPr>
          <a:xfrm>
            <a:off x="49479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0.89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7"/>
          <p:cNvSpPr txBox="1"/>
          <p:nvPr/>
        </p:nvSpPr>
        <p:spPr>
          <a:xfrm>
            <a:off x="3881150" y="1954563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7"/>
          <p:cNvSpPr txBox="1"/>
          <p:nvPr/>
        </p:nvSpPr>
        <p:spPr>
          <a:xfrm>
            <a:off x="3573425" y="2135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7"/>
          <p:cNvSpPr txBox="1"/>
          <p:nvPr/>
        </p:nvSpPr>
        <p:spPr>
          <a:xfrm>
            <a:off x="3725825" y="2593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7"/>
          <p:cNvSpPr txBox="1"/>
          <p:nvPr/>
        </p:nvSpPr>
        <p:spPr>
          <a:xfrm>
            <a:off x="4795550" y="22121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7"/>
          <p:cNvSpPr txBox="1"/>
          <p:nvPr/>
        </p:nvSpPr>
        <p:spPr>
          <a:xfrm rot="2152954">
            <a:off x="3268589" y="3202724"/>
            <a:ext cx="689442" cy="261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0.65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7"/>
          <p:cNvSpPr txBox="1"/>
          <p:nvPr/>
        </p:nvSpPr>
        <p:spPr>
          <a:xfrm>
            <a:off x="3497225" y="3659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7"/>
          <p:cNvSpPr txBox="1"/>
          <p:nvPr/>
        </p:nvSpPr>
        <p:spPr>
          <a:xfrm>
            <a:off x="4795550" y="3659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7"/>
          <p:cNvSpPr txBox="1"/>
          <p:nvPr/>
        </p:nvSpPr>
        <p:spPr>
          <a:xfrm>
            <a:off x="3881150" y="3202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8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8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8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8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2" name="Google Shape;412;p38"/>
          <p:cNvCxnSpPr>
            <a:stCxn id="407" idx="6"/>
            <a:endCxn id="408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3" name="Google Shape;413;p38"/>
          <p:cNvCxnSpPr>
            <a:stCxn id="411" idx="6"/>
            <a:endCxn id="408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4" name="Google Shape;414;p38"/>
          <p:cNvCxnSpPr>
            <a:stCxn id="407" idx="6"/>
            <a:endCxn id="409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5" name="Google Shape;415;p38"/>
          <p:cNvCxnSpPr>
            <a:stCxn id="411" idx="6"/>
            <a:endCxn id="409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6" name="Google Shape;416;p38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7" name="Google Shape;417;p38"/>
          <p:cNvCxnSpPr>
            <a:stCxn id="408" idx="6"/>
            <a:endCxn id="416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8" name="Google Shape;418;p38"/>
          <p:cNvCxnSpPr>
            <a:stCxn id="410" idx="6"/>
            <a:endCxn id="416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9" name="Google Shape;419;p38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0" name="Google Shape;420;p38"/>
          <p:cNvCxnSpPr>
            <a:stCxn id="411" idx="6"/>
            <a:endCxn id="410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1" name="Google Shape;421;p38"/>
          <p:cNvCxnSpPr>
            <a:stCxn id="407" idx="6"/>
            <a:endCxn id="410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2" name="Google Shape;422;p38"/>
          <p:cNvCxnSpPr>
            <a:stCxn id="409" idx="6"/>
            <a:endCxn id="416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423" name="Google Shape;423;p38"/>
          <p:cNvGraphicFramePr/>
          <p:nvPr/>
        </p:nvGraphicFramePr>
        <p:xfrm>
          <a:off x="10529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{1C5F7CB6-95F3-488A-846F-9D16F0F73B8D}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24" name="Google Shape;424;p38"/>
          <p:cNvSpPr txBox="1"/>
          <p:nvPr/>
        </p:nvSpPr>
        <p:spPr>
          <a:xfrm>
            <a:off x="31924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8"/>
          <p:cNvSpPr txBox="1"/>
          <p:nvPr/>
        </p:nvSpPr>
        <p:spPr>
          <a:xfrm>
            <a:off x="37258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8"/>
          <p:cNvSpPr txBox="1"/>
          <p:nvPr/>
        </p:nvSpPr>
        <p:spPr>
          <a:xfrm>
            <a:off x="3881150" y="611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8"/>
          <p:cNvSpPr txBox="1"/>
          <p:nvPr/>
        </p:nvSpPr>
        <p:spPr>
          <a:xfrm>
            <a:off x="49479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0.89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8"/>
          <p:cNvSpPr txBox="1"/>
          <p:nvPr/>
        </p:nvSpPr>
        <p:spPr>
          <a:xfrm>
            <a:off x="3881150" y="1954563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8"/>
          <p:cNvSpPr txBox="1"/>
          <p:nvPr/>
        </p:nvSpPr>
        <p:spPr>
          <a:xfrm>
            <a:off x="3573425" y="2135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8"/>
          <p:cNvSpPr txBox="1"/>
          <p:nvPr/>
        </p:nvSpPr>
        <p:spPr>
          <a:xfrm>
            <a:off x="3725825" y="2593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8"/>
          <p:cNvSpPr txBox="1"/>
          <p:nvPr/>
        </p:nvSpPr>
        <p:spPr>
          <a:xfrm>
            <a:off x="4795550" y="22121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8"/>
          <p:cNvSpPr txBox="1"/>
          <p:nvPr/>
        </p:nvSpPr>
        <p:spPr>
          <a:xfrm rot="2152954">
            <a:off x="3268589" y="3202724"/>
            <a:ext cx="689442" cy="261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0.65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38"/>
          <p:cNvSpPr txBox="1"/>
          <p:nvPr/>
        </p:nvSpPr>
        <p:spPr>
          <a:xfrm>
            <a:off x="3497225" y="3659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8"/>
          <p:cNvSpPr txBox="1"/>
          <p:nvPr/>
        </p:nvSpPr>
        <p:spPr>
          <a:xfrm>
            <a:off x="4795550" y="3659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8"/>
          <p:cNvSpPr txBox="1"/>
          <p:nvPr/>
        </p:nvSpPr>
        <p:spPr>
          <a:xfrm>
            <a:off x="3881150" y="3202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8"/>
          <p:cNvSpPr txBox="1"/>
          <p:nvPr/>
        </p:nvSpPr>
        <p:spPr>
          <a:xfrm rot="1814561">
            <a:off x="6182675" y="1907374"/>
            <a:ext cx="899410" cy="261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-0.23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8"/>
          <p:cNvSpPr txBox="1"/>
          <p:nvPr/>
        </p:nvSpPr>
        <p:spPr>
          <a:xfrm>
            <a:off x="5935500" y="2212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0.83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8"/>
          <p:cNvSpPr txBox="1"/>
          <p:nvPr/>
        </p:nvSpPr>
        <p:spPr>
          <a:xfrm rot="-1706612">
            <a:off x="5954061" y="2821791"/>
            <a:ext cx="1051875" cy="260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-0.56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8"/>
          <p:cNvSpPr txBox="1"/>
          <p:nvPr/>
        </p:nvSpPr>
        <p:spPr>
          <a:xfrm>
            <a:off x="6504875" y="1485050"/>
            <a:ext cx="2523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 =  0.89* -0.23 + 0.875 * 0.83  +  0.741 * -0.56 + 1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9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9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9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9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9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39"/>
          <p:cNvCxnSpPr>
            <a:stCxn id="444" idx="6"/>
            <a:endCxn id="445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0" name="Google Shape;450;p39"/>
          <p:cNvCxnSpPr>
            <a:stCxn id="448" idx="6"/>
            <a:endCxn id="445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1" name="Google Shape;451;p39"/>
          <p:cNvCxnSpPr>
            <a:stCxn id="444" idx="6"/>
            <a:endCxn id="446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2" name="Google Shape;452;p39"/>
          <p:cNvCxnSpPr>
            <a:stCxn id="448" idx="6"/>
            <a:endCxn id="446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3" name="Google Shape;453;p39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4" name="Google Shape;454;p39"/>
          <p:cNvCxnSpPr>
            <a:stCxn id="445" idx="6"/>
            <a:endCxn id="453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5" name="Google Shape;455;p39"/>
          <p:cNvCxnSpPr>
            <a:stCxn id="447" idx="6"/>
            <a:endCxn id="453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6" name="Google Shape;456;p39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7" name="Google Shape;457;p39"/>
          <p:cNvCxnSpPr>
            <a:stCxn id="448" idx="6"/>
            <a:endCxn id="447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8" name="Google Shape;458;p39"/>
          <p:cNvCxnSpPr>
            <a:stCxn id="444" idx="6"/>
            <a:endCxn id="447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9" name="Google Shape;459;p39"/>
          <p:cNvCxnSpPr>
            <a:stCxn id="446" idx="6"/>
            <a:endCxn id="453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460" name="Google Shape;460;p39"/>
          <p:cNvGraphicFramePr/>
          <p:nvPr/>
        </p:nvGraphicFramePr>
        <p:xfrm>
          <a:off x="10529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{1C5F7CB6-95F3-488A-846F-9D16F0F73B8D}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61" name="Google Shape;461;p39"/>
          <p:cNvSpPr txBox="1"/>
          <p:nvPr/>
        </p:nvSpPr>
        <p:spPr>
          <a:xfrm>
            <a:off x="31924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9"/>
          <p:cNvSpPr txBox="1"/>
          <p:nvPr/>
        </p:nvSpPr>
        <p:spPr>
          <a:xfrm>
            <a:off x="37258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9"/>
          <p:cNvSpPr txBox="1"/>
          <p:nvPr/>
        </p:nvSpPr>
        <p:spPr>
          <a:xfrm>
            <a:off x="3881150" y="611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9"/>
          <p:cNvSpPr txBox="1"/>
          <p:nvPr/>
        </p:nvSpPr>
        <p:spPr>
          <a:xfrm>
            <a:off x="49479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0.89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9"/>
          <p:cNvSpPr txBox="1"/>
          <p:nvPr/>
        </p:nvSpPr>
        <p:spPr>
          <a:xfrm>
            <a:off x="3881150" y="1954563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9"/>
          <p:cNvSpPr txBox="1"/>
          <p:nvPr/>
        </p:nvSpPr>
        <p:spPr>
          <a:xfrm>
            <a:off x="3573425" y="2135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9"/>
          <p:cNvSpPr txBox="1"/>
          <p:nvPr/>
        </p:nvSpPr>
        <p:spPr>
          <a:xfrm>
            <a:off x="3725825" y="2593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9"/>
          <p:cNvSpPr txBox="1"/>
          <p:nvPr/>
        </p:nvSpPr>
        <p:spPr>
          <a:xfrm>
            <a:off x="4795550" y="22121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9"/>
          <p:cNvSpPr txBox="1"/>
          <p:nvPr/>
        </p:nvSpPr>
        <p:spPr>
          <a:xfrm rot="2152954">
            <a:off x="3268589" y="3202724"/>
            <a:ext cx="689442" cy="261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0.65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9"/>
          <p:cNvSpPr txBox="1"/>
          <p:nvPr/>
        </p:nvSpPr>
        <p:spPr>
          <a:xfrm>
            <a:off x="3497225" y="3659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9"/>
          <p:cNvSpPr txBox="1"/>
          <p:nvPr/>
        </p:nvSpPr>
        <p:spPr>
          <a:xfrm>
            <a:off x="4795550" y="3659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9"/>
          <p:cNvSpPr txBox="1"/>
          <p:nvPr/>
        </p:nvSpPr>
        <p:spPr>
          <a:xfrm>
            <a:off x="3881150" y="3202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9"/>
          <p:cNvSpPr txBox="1"/>
          <p:nvPr/>
        </p:nvSpPr>
        <p:spPr>
          <a:xfrm rot="1814561">
            <a:off x="6182675" y="1907374"/>
            <a:ext cx="899410" cy="261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-0.23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9"/>
          <p:cNvSpPr txBox="1"/>
          <p:nvPr/>
        </p:nvSpPr>
        <p:spPr>
          <a:xfrm>
            <a:off x="5935500" y="2212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0.83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9"/>
          <p:cNvSpPr txBox="1"/>
          <p:nvPr/>
        </p:nvSpPr>
        <p:spPr>
          <a:xfrm rot="-1706612">
            <a:off x="5954061" y="2821791"/>
            <a:ext cx="1051875" cy="260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-0.56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39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/>
          <p:nvPr/>
        </p:nvSpPr>
        <p:spPr>
          <a:xfrm>
            <a:off x="10936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40"/>
          <p:cNvSpPr/>
          <p:nvPr/>
        </p:nvSpPr>
        <p:spPr>
          <a:xfrm>
            <a:off x="3663204" y="876592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0"/>
          <p:cNvSpPr/>
          <p:nvPr/>
        </p:nvSpPr>
        <p:spPr>
          <a:xfrm>
            <a:off x="3663204" y="2230435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0"/>
          <p:cNvSpPr/>
          <p:nvPr/>
        </p:nvSpPr>
        <p:spPr>
          <a:xfrm>
            <a:off x="3663204" y="3458056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0"/>
          <p:cNvSpPr/>
          <p:nvPr/>
        </p:nvSpPr>
        <p:spPr>
          <a:xfrm>
            <a:off x="10936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6" name="Google Shape;486;p40"/>
          <p:cNvCxnSpPr>
            <a:stCxn id="481" idx="6"/>
            <a:endCxn id="482" idx="2"/>
          </p:cNvCxnSpPr>
          <p:nvPr/>
        </p:nvCxnSpPr>
        <p:spPr>
          <a:xfrm flipH="1" rot="10800000">
            <a:off x="15007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7" name="Google Shape;487;p40"/>
          <p:cNvCxnSpPr>
            <a:stCxn id="485" idx="6"/>
            <a:endCxn id="482" idx="2"/>
          </p:cNvCxnSpPr>
          <p:nvPr/>
        </p:nvCxnSpPr>
        <p:spPr>
          <a:xfrm flipH="1" rot="10800000">
            <a:off x="15007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8" name="Google Shape;488;p40"/>
          <p:cNvCxnSpPr>
            <a:stCxn id="481" idx="6"/>
            <a:endCxn id="483" idx="2"/>
          </p:cNvCxnSpPr>
          <p:nvPr/>
        </p:nvCxnSpPr>
        <p:spPr>
          <a:xfrm>
            <a:off x="15007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9" name="Google Shape;489;p40"/>
          <p:cNvCxnSpPr>
            <a:stCxn id="485" idx="6"/>
            <a:endCxn id="483" idx="2"/>
          </p:cNvCxnSpPr>
          <p:nvPr/>
        </p:nvCxnSpPr>
        <p:spPr>
          <a:xfrm flipH="1" rot="10800000">
            <a:off x="15007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0" name="Google Shape;490;p40"/>
          <p:cNvSpPr/>
          <p:nvPr/>
        </p:nvSpPr>
        <p:spPr>
          <a:xfrm>
            <a:off x="6555377" y="2190626"/>
            <a:ext cx="531600" cy="6387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p40"/>
          <p:cNvCxnSpPr>
            <a:stCxn id="482" idx="6"/>
            <a:endCxn id="490" idx="2"/>
          </p:cNvCxnSpPr>
          <p:nvPr/>
        </p:nvCxnSpPr>
        <p:spPr>
          <a:xfrm>
            <a:off x="41948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2" name="Google Shape;492;p40"/>
          <p:cNvCxnSpPr>
            <a:stCxn id="484" idx="6"/>
            <a:endCxn id="490" idx="2"/>
          </p:cNvCxnSpPr>
          <p:nvPr/>
        </p:nvCxnSpPr>
        <p:spPr>
          <a:xfrm flipH="1" rot="10800000">
            <a:off x="41948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3" name="Google Shape;493;p40"/>
          <p:cNvSpPr txBox="1"/>
          <p:nvPr/>
        </p:nvSpPr>
        <p:spPr>
          <a:xfrm>
            <a:off x="10890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4" name="Google Shape;494;p40"/>
          <p:cNvCxnSpPr>
            <a:stCxn id="485" idx="6"/>
            <a:endCxn id="484" idx="2"/>
          </p:cNvCxnSpPr>
          <p:nvPr/>
        </p:nvCxnSpPr>
        <p:spPr>
          <a:xfrm>
            <a:off x="15007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5" name="Google Shape;495;p40"/>
          <p:cNvCxnSpPr>
            <a:stCxn id="481" idx="6"/>
            <a:endCxn id="484" idx="2"/>
          </p:cNvCxnSpPr>
          <p:nvPr/>
        </p:nvCxnSpPr>
        <p:spPr>
          <a:xfrm>
            <a:off x="15007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6" name="Google Shape;496;p40"/>
          <p:cNvCxnSpPr>
            <a:stCxn id="483" idx="6"/>
            <a:endCxn id="490" idx="2"/>
          </p:cNvCxnSpPr>
          <p:nvPr/>
        </p:nvCxnSpPr>
        <p:spPr>
          <a:xfrm>
            <a:off x="41948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497" name="Google Shape;497;p40"/>
          <p:cNvGraphicFramePr/>
          <p:nvPr/>
        </p:nvGraphicFramePr>
        <p:xfrm>
          <a:off x="4433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{1C5F7CB6-95F3-488A-846F-9D16F0F73B8D}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98" name="Google Shape;498;p40"/>
          <p:cNvSpPr txBox="1"/>
          <p:nvPr/>
        </p:nvSpPr>
        <p:spPr>
          <a:xfrm>
            <a:off x="25828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40"/>
          <p:cNvSpPr txBox="1"/>
          <p:nvPr/>
        </p:nvSpPr>
        <p:spPr>
          <a:xfrm>
            <a:off x="31162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40"/>
          <p:cNvSpPr txBox="1"/>
          <p:nvPr/>
        </p:nvSpPr>
        <p:spPr>
          <a:xfrm>
            <a:off x="3271550" y="611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40"/>
          <p:cNvSpPr txBox="1"/>
          <p:nvPr/>
        </p:nvSpPr>
        <p:spPr>
          <a:xfrm>
            <a:off x="43383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0.89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40"/>
          <p:cNvSpPr txBox="1"/>
          <p:nvPr/>
        </p:nvSpPr>
        <p:spPr>
          <a:xfrm>
            <a:off x="3271550" y="1954563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40"/>
          <p:cNvSpPr txBox="1"/>
          <p:nvPr/>
        </p:nvSpPr>
        <p:spPr>
          <a:xfrm>
            <a:off x="2963825" y="2135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40"/>
          <p:cNvSpPr txBox="1"/>
          <p:nvPr/>
        </p:nvSpPr>
        <p:spPr>
          <a:xfrm>
            <a:off x="3116225" y="2593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40"/>
          <p:cNvSpPr txBox="1"/>
          <p:nvPr/>
        </p:nvSpPr>
        <p:spPr>
          <a:xfrm>
            <a:off x="4185950" y="22121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40"/>
          <p:cNvSpPr txBox="1"/>
          <p:nvPr/>
        </p:nvSpPr>
        <p:spPr>
          <a:xfrm rot="2152954">
            <a:off x="2658989" y="3202724"/>
            <a:ext cx="689442" cy="261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0.65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>
            <a:off x="2887625" y="3659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0"/>
          <p:cNvSpPr txBox="1"/>
          <p:nvPr/>
        </p:nvSpPr>
        <p:spPr>
          <a:xfrm>
            <a:off x="4185950" y="3659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0"/>
          <p:cNvSpPr txBox="1"/>
          <p:nvPr/>
        </p:nvSpPr>
        <p:spPr>
          <a:xfrm>
            <a:off x="3271550" y="3202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0"/>
          <p:cNvSpPr txBox="1"/>
          <p:nvPr/>
        </p:nvSpPr>
        <p:spPr>
          <a:xfrm rot="1814561">
            <a:off x="5573075" y="1907374"/>
            <a:ext cx="899410" cy="261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-0.23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0"/>
          <p:cNvSpPr txBox="1"/>
          <p:nvPr/>
        </p:nvSpPr>
        <p:spPr>
          <a:xfrm>
            <a:off x="5325900" y="2212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0.83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40"/>
          <p:cNvSpPr txBox="1"/>
          <p:nvPr/>
        </p:nvSpPr>
        <p:spPr>
          <a:xfrm rot="-1706612">
            <a:off x="5344461" y="2821791"/>
            <a:ext cx="1051875" cy="260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-0.56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40"/>
          <p:cNvSpPr txBox="1"/>
          <p:nvPr/>
        </p:nvSpPr>
        <p:spPr>
          <a:xfrm>
            <a:off x="66315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40"/>
          <p:cNvSpPr/>
          <p:nvPr/>
        </p:nvSpPr>
        <p:spPr>
          <a:xfrm>
            <a:off x="7516675" y="2284075"/>
            <a:ext cx="1452900" cy="4419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(Prediction - Actual)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5" name="Google Shape;515;p40"/>
          <p:cNvCxnSpPr>
            <a:stCxn id="490" idx="6"/>
            <a:endCxn id="514" idx="1"/>
          </p:cNvCxnSpPr>
          <p:nvPr/>
        </p:nvCxnSpPr>
        <p:spPr>
          <a:xfrm flipH="1" rot="10800000">
            <a:off x="7086977" y="2504876"/>
            <a:ext cx="4296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6" name="Google Shape;516;p40"/>
          <p:cNvSpPr txBox="1"/>
          <p:nvPr/>
        </p:nvSpPr>
        <p:spPr>
          <a:xfrm>
            <a:off x="8003177" y="20120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1"/>
          <p:cNvSpPr/>
          <p:nvPr/>
        </p:nvSpPr>
        <p:spPr>
          <a:xfrm>
            <a:off x="10936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41"/>
          <p:cNvSpPr/>
          <p:nvPr/>
        </p:nvSpPr>
        <p:spPr>
          <a:xfrm>
            <a:off x="3663204" y="876592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1"/>
          <p:cNvSpPr/>
          <p:nvPr/>
        </p:nvSpPr>
        <p:spPr>
          <a:xfrm>
            <a:off x="3663204" y="2230435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1"/>
          <p:cNvSpPr/>
          <p:nvPr/>
        </p:nvSpPr>
        <p:spPr>
          <a:xfrm>
            <a:off x="3663204" y="3458056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41"/>
          <p:cNvSpPr/>
          <p:nvPr/>
        </p:nvSpPr>
        <p:spPr>
          <a:xfrm>
            <a:off x="10936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6" name="Google Shape;526;p41"/>
          <p:cNvCxnSpPr>
            <a:stCxn id="521" idx="6"/>
            <a:endCxn id="522" idx="2"/>
          </p:cNvCxnSpPr>
          <p:nvPr/>
        </p:nvCxnSpPr>
        <p:spPr>
          <a:xfrm flipH="1" rot="10800000">
            <a:off x="15007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7" name="Google Shape;527;p41"/>
          <p:cNvCxnSpPr>
            <a:stCxn id="525" idx="6"/>
            <a:endCxn id="522" idx="2"/>
          </p:cNvCxnSpPr>
          <p:nvPr/>
        </p:nvCxnSpPr>
        <p:spPr>
          <a:xfrm flipH="1" rot="10800000">
            <a:off x="15007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8" name="Google Shape;528;p41"/>
          <p:cNvCxnSpPr>
            <a:stCxn id="521" idx="6"/>
            <a:endCxn id="523" idx="2"/>
          </p:cNvCxnSpPr>
          <p:nvPr/>
        </p:nvCxnSpPr>
        <p:spPr>
          <a:xfrm>
            <a:off x="15007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9" name="Google Shape;529;p41"/>
          <p:cNvCxnSpPr>
            <a:stCxn id="525" idx="6"/>
            <a:endCxn id="523" idx="2"/>
          </p:cNvCxnSpPr>
          <p:nvPr/>
        </p:nvCxnSpPr>
        <p:spPr>
          <a:xfrm flipH="1" rot="10800000">
            <a:off x="15007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0" name="Google Shape;530;p41"/>
          <p:cNvSpPr/>
          <p:nvPr/>
        </p:nvSpPr>
        <p:spPr>
          <a:xfrm>
            <a:off x="6555377" y="2190626"/>
            <a:ext cx="531600" cy="6387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1" name="Google Shape;531;p41"/>
          <p:cNvCxnSpPr>
            <a:stCxn id="522" idx="6"/>
            <a:endCxn id="530" idx="2"/>
          </p:cNvCxnSpPr>
          <p:nvPr/>
        </p:nvCxnSpPr>
        <p:spPr>
          <a:xfrm>
            <a:off x="41948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2" name="Google Shape;532;p41"/>
          <p:cNvCxnSpPr>
            <a:stCxn id="524" idx="6"/>
            <a:endCxn id="530" idx="2"/>
          </p:cNvCxnSpPr>
          <p:nvPr/>
        </p:nvCxnSpPr>
        <p:spPr>
          <a:xfrm flipH="1" rot="10800000">
            <a:off x="41948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3" name="Google Shape;533;p41"/>
          <p:cNvSpPr txBox="1"/>
          <p:nvPr/>
        </p:nvSpPr>
        <p:spPr>
          <a:xfrm>
            <a:off x="10890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4" name="Google Shape;534;p41"/>
          <p:cNvCxnSpPr>
            <a:stCxn id="525" idx="6"/>
            <a:endCxn id="524" idx="2"/>
          </p:cNvCxnSpPr>
          <p:nvPr/>
        </p:nvCxnSpPr>
        <p:spPr>
          <a:xfrm>
            <a:off x="15007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5" name="Google Shape;535;p41"/>
          <p:cNvCxnSpPr>
            <a:stCxn id="521" idx="6"/>
            <a:endCxn id="524" idx="2"/>
          </p:cNvCxnSpPr>
          <p:nvPr/>
        </p:nvCxnSpPr>
        <p:spPr>
          <a:xfrm>
            <a:off x="15007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6" name="Google Shape;536;p41"/>
          <p:cNvCxnSpPr>
            <a:stCxn id="523" idx="6"/>
            <a:endCxn id="530" idx="2"/>
          </p:cNvCxnSpPr>
          <p:nvPr/>
        </p:nvCxnSpPr>
        <p:spPr>
          <a:xfrm>
            <a:off x="41948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537" name="Google Shape;537;p41"/>
          <p:cNvGraphicFramePr/>
          <p:nvPr/>
        </p:nvGraphicFramePr>
        <p:xfrm>
          <a:off x="4433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{1C5F7CB6-95F3-488A-846F-9D16F0F73B8D}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38" name="Google Shape;538;p41"/>
          <p:cNvSpPr txBox="1"/>
          <p:nvPr/>
        </p:nvSpPr>
        <p:spPr>
          <a:xfrm>
            <a:off x="25828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41"/>
          <p:cNvSpPr txBox="1"/>
          <p:nvPr/>
        </p:nvSpPr>
        <p:spPr>
          <a:xfrm>
            <a:off x="31162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41"/>
          <p:cNvSpPr txBox="1"/>
          <p:nvPr/>
        </p:nvSpPr>
        <p:spPr>
          <a:xfrm>
            <a:off x="3271550" y="611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41"/>
          <p:cNvSpPr txBox="1"/>
          <p:nvPr/>
        </p:nvSpPr>
        <p:spPr>
          <a:xfrm>
            <a:off x="43383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0.89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41"/>
          <p:cNvSpPr txBox="1"/>
          <p:nvPr/>
        </p:nvSpPr>
        <p:spPr>
          <a:xfrm>
            <a:off x="3271550" y="1954563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1"/>
          <p:cNvSpPr txBox="1"/>
          <p:nvPr/>
        </p:nvSpPr>
        <p:spPr>
          <a:xfrm>
            <a:off x="2963825" y="2135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41"/>
          <p:cNvSpPr txBox="1"/>
          <p:nvPr/>
        </p:nvSpPr>
        <p:spPr>
          <a:xfrm>
            <a:off x="3116225" y="2593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41"/>
          <p:cNvSpPr txBox="1"/>
          <p:nvPr/>
        </p:nvSpPr>
        <p:spPr>
          <a:xfrm>
            <a:off x="4185950" y="22121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41"/>
          <p:cNvSpPr txBox="1"/>
          <p:nvPr/>
        </p:nvSpPr>
        <p:spPr>
          <a:xfrm rot="2152954">
            <a:off x="2658989" y="3202724"/>
            <a:ext cx="689442" cy="261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0.65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1"/>
          <p:cNvSpPr txBox="1"/>
          <p:nvPr/>
        </p:nvSpPr>
        <p:spPr>
          <a:xfrm>
            <a:off x="2887625" y="3659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1"/>
          <p:cNvSpPr txBox="1"/>
          <p:nvPr/>
        </p:nvSpPr>
        <p:spPr>
          <a:xfrm>
            <a:off x="4185950" y="3659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41"/>
          <p:cNvSpPr txBox="1"/>
          <p:nvPr/>
        </p:nvSpPr>
        <p:spPr>
          <a:xfrm>
            <a:off x="3271550" y="3202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41"/>
          <p:cNvSpPr txBox="1"/>
          <p:nvPr/>
        </p:nvSpPr>
        <p:spPr>
          <a:xfrm rot="1814561">
            <a:off x="5573075" y="1907374"/>
            <a:ext cx="899410" cy="261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-0.23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41"/>
          <p:cNvSpPr txBox="1"/>
          <p:nvPr/>
        </p:nvSpPr>
        <p:spPr>
          <a:xfrm>
            <a:off x="5325900" y="2212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0.83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1"/>
          <p:cNvSpPr txBox="1"/>
          <p:nvPr/>
        </p:nvSpPr>
        <p:spPr>
          <a:xfrm rot="-1706612">
            <a:off x="5344461" y="2821791"/>
            <a:ext cx="1051875" cy="260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-0.56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1"/>
          <p:cNvSpPr txBox="1"/>
          <p:nvPr/>
        </p:nvSpPr>
        <p:spPr>
          <a:xfrm>
            <a:off x="66315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41"/>
          <p:cNvSpPr/>
          <p:nvPr/>
        </p:nvSpPr>
        <p:spPr>
          <a:xfrm>
            <a:off x="7516675" y="2284075"/>
            <a:ext cx="1452900" cy="441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(1.106 - 3)</a:t>
            </a:r>
            <a:r>
              <a:rPr b="0" baseline="30000" i="0" lang="en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/2</a:t>
            </a:r>
            <a:endParaRPr b="0" i="0" sz="10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="1" i="0" lang="en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1.793</a:t>
            </a:r>
            <a:endParaRPr b="1" i="0" sz="10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5" name="Google Shape;555;p41"/>
          <p:cNvCxnSpPr>
            <a:stCxn id="530" idx="6"/>
            <a:endCxn id="554" idx="1"/>
          </p:cNvCxnSpPr>
          <p:nvPr/>
        </p:nvCxnSpPr>
        <p:spPr>
          <a:xfrm flipH="1" rot="10800000">
            <a:off x="7086977" y="2504876"/>
            <a:ext cx="4296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6" name="Google Shape;556;p41"/>
          <p:cNvSpPr txBox="1"/>
          <p:nvPr/>
        </p:nvSpPr>
        <p:spPr>
          <a:xfrm>
            <a:off x="8003177" y="20120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/>
        </p:nvSpPr>
        <p:spPr>
          <a:xfrm>
            <a:off x="2901300" y="1956000"/>
            <a:ext cx="334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RECAP</a:t>
            </a:r>
            <a:endParaRPr b="0" i="0" sz="30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2"/>
          <p:cNvSpPr txBox="1"/>
          <p:nvPr/>
        </p:nvSpPr>
        <p:spPr>
          <a:xfrm>
            <a:off x="1351200" y="3570450"/>
            <a:ext cx="6441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do we update weights?</a:t>
            </a:r>
            <a:endParaRPr b="0" i="0" sz="3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62" name="Google Shape;56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838200"/>
            <a:ext cx="8839200" cy="2375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3"/>
          <p:cNvSpPr/>
          <p:nvPr/>
        </p:nvSpPr>
        <p:spPr>
          <a:xfrm>
            <a:off x="10936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3"/>
          <p:cNvSpPr/>
          <p:nvPr/>
        </p:nvSpPr>
        <p:spPr>
          <a:xfrm>
            <a:off x="3663204" y="876592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3"/>
          <p:cNvSpPr/>
          <p:nvPr/>
        </p:nvSpPr>
        <p:spPr>
          <a:xfrm>
            <a:off x="3663204" y="2230435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3"/>
          <p:cNvSpPr/>
          <p:nvPr/>
        </p:nvSpPr>
        <p:spPr>
          <a:xfrm>
            <a:off x="3663204" y="3458056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3"/>
          <p:cNvSpPr/>
          <p:nvPr/>
        </p:nvSpPr>
        <p:spPr>
          <a:xfrm>
            <a:off x="10936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Google Shape;572;p43"/>
          <p:cNvCxnSpPr>
            <a:stCxn id="567" idx="6"/>
            <a:endCxn id="568" idx="2"/>
          </p:cNvCxnSpPr>
          <p:nvPr/>
        </p:nvCxnSpPr>
        <p:spPr>
          <a:xfrm flipH="1" rot="10800000">
            <a:off x="15007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3" name="Google Shape;573;p43"/>
          <p:cNvCxnSpPr>
            <a:stCxn id="571" idx="6"/>
            <a:endCxn id="568" idx="2"/>
          </p:cNvCxnSpPr>
          <p:nvPr/>
        </p:nvCxnSpPr>
        <p:spPr>
          <a:xfrm flipH="1" rot="10800000">
            <a:off x="15007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4" name="Google Shape;574;p43"/>
          <p:cNvCxnSpPr>
            <a:stCxn id="567" idx="6"/>
            <a:endCxn id="569" idx="2"/>
          </p:cNvCxnSpPr>
          <p:nvPr/>
        </p:nvCxnSpPr>
        <p:spPr>
          <a:xfrm>
            <a:off x="15007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5" name="Google Shape;575;p43"/>
          <p:cNvCxnSpPr>
            <a:stCxn id="571" idx="6"/>
            <a:endCxn id="569" idx="2"/>
          </p:cNvCxnSpPr>
          <p:nvPr/>
        </p:nvCxnSpPr>
        <p:spPr>
          <a:xfrm flipH="1" rot="10800000">
            <a:off x="15007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6" name="Google Shape;576;p43"/>
          <p:cNvSpPr/>
          <p:nvPr/>
        </p:nvSpPr>
        <p:spPr>
          <a:xfrm>
            <a:off x="6555377" y="2190626"/>
            <a:ext cx="531600" cy="6387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7" name="Google Shape;577;p43"/>
          <p:cNvCxnSpPr>
            <a:stCxn id="568" idx="6"/>
            <a:endCxn id="576" idx="2"/>
          </p:cNvCxnSpPr>
          <p:nvPr/>
        </p:nvCxnSpPr>
        <p:spPr>
          <a:xfrm>
            <a:off x="41948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8" name="Google Shape;578;p43"/>
          <p:cNvCxnSpPr>
            <a:stCxn id="570" idx="6"/>
            <a:endCxn id="576" idx="2"/>
          </p:cNvCxnSpPr>
          <p:nvPr/>
        </p:nvCxnSpPr>
        <p:spPr>
          <a:xfrm flipH="1" rot="10800000">
            <a:off x="41948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9" name="Google Shape;579;p43"/>
          <p:cNvSpPr txBox="1"/>
          <p:nvPr/>
        </p:nvSpPr>
        <p:spPr>
          <a:xfrm>
            <a:off x="10890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0" name="Google Shape;580;p43"/>
          <p:cNvCxnSpPr>
            <a:stCxn id="571" idx="6"/>
            <a:endCxn id="570" idx="2"/>
          </p:cNvCxnSpPr>
          <p:nvPr/>
        </p:nvCxnSpPr>
        <p:spPr>
          <a:xfrm>
            <a:off x="15007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1" name="Google Shape;581;p43"/>
          <p:cNvCxnSpPr>
            <a:stCxn id="567" idx="6"/>
            <a:endCxn id="570" idx="2"/>
          </p:cNvCxnSpPr>
          <p:nvPr/>
        </p:nvCxnSpPr>
        <p:spPr>
          <a:xfrm>
            <a:off x="15007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2" name="Google Shape;582;p43"/>
          <p:cNvCxnSpPr>
            <a:stCxn id="569" idx="6"/>
            <a:endCxn id="576" idx="2"/>
          </p:cNvCxnSpPr>
          <p:nvPr/>
        </p:nvCxnSpPr>
        <p:spPr>
          <a:xfrm>
            <a:off x="41948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583" name="Google Shape;583;p43"/>
          <p:cNvGraphicFramePr/>
          <p:nvPr/>
        </p:nvGraphicFramePr>
        <p:xfrm>
          <a:off x="4433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{1C5F7CB6-95F3-488A-846F-9D16F0F73B8D}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84" name="Google Shape;584;p43"/>
          <p:cNvSpPr txBox="1"/>
          <p:nvPr/>
        </p:nvSpPr>
        <p:spPr>
          <a:xfrm>
            <a:off x="25828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43"/>
          <p:cNvSpPr txBox="1"/>
          <p:nvPr/>
        </p:nvSpPr>
        <p:spPr>
          <a:xfrm>
            <a:off x="31162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43"/>
          <p:cNvSpPr txBox="1"/>
          <p:nvPr/>
        </p:nvSpPr>
        <p:spPr>
          <a:xfrm>
            <a:off x="3271550" y="611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43"/>
          <p:cNvSpPr txBox="1"/>
          <p:nvPr/>
        </p:nvSpPr>
        <p:spPr>
          <a:xfrm>
            <a:off x="43383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0.89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43"/>
          <p:cNvSpPr txBox="1"/>
          <p:nvPr/>
        </p:nvSpPr>
        <p:spPr>
          <a:xfrm>
            <a:off x="3271550" y="1954563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43"/>
          <p:cNvSpPr txBox="1"/>
          <p:nvPr/>
        </p:nvSpPr>
        <p:spPr>
          <a:xfrm>
            <a:off x="2963825" y="2135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43"/>
          <p:cNvSpPr txBox="1"/>
          <p:nvPr/>
        </p:nvSpPr>
        <p:spPr>
          <a:xfrm>
            <a:off x="3116225" y="2593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43"/>
          <p:cNvSpPr txBox="1"/>
          <p:nvPr/>
        </p:nvSpPr>
        <p:spPr>
          <a:xfrm>
            <a:off x="4185950" y="22121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3"/>
          <p:cNvSpPr txBox="1"/>
          <p:nvPr/>
        </p:nvSpPr>
        <p:spPr>
          <a:xfrm rot="2152954">
            <a:off x="2658989" y="3202724"/>
            <a:ext cx="689442" cy="261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0.65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43"/>
          <p:cNvSpPr txBox="1"/>
          <p:nvPr/>
        </p:nvSpPr>
        <p:spPr>
          <a:xfrm>
            <a:off x="2887625" y="3659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43"/>
          <p:cNvSpPr txBox="1"/>
          <p:nvPr/>
        </p:nvSpPr>
        <p:spPr>
          <a:xfrm>
            <a:off x="4185950" y="3659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43"/>
          <p:cNvSpPr txBox="1"/>
          <p:nvPr/>
        </p:nvSpPr>
        <p:spPr>
          <a:xfrm>
            <a:off x="3271550" y="3202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43"/>
          <p:cNvSpPr txBox="1"/>
          <p:nvPr/>
        </p:nvSpPr>
        <p:spPr>
          <a:xfrm rot="1814561">
            <a:off x="5573075" y="1907374"/>
            <a:ext cx="899410" cy="261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baseline="-25000" i="0" lang="en" sz="1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-0.23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43"/>
          <p:cNvSpPr txBox="1"/>
          <p:nvPr/>
        </p:nvSpPr>
        <p:spPr>
          <a:xfrm>
            <a:off x="5325900" y="2212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0.83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43"/>
          <p:cNvSpPr txBox="1"/>
          <p:nvPr/>
        </p:nvSpPr>
        <p:spPr>
          <a:xfrm rot="-1706612">
            <a:off x="5344461" y="2821791"/>
            <a:ext cx="1051875" cy="260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-0.56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43"/>
          <p:cNvSpPr txBox="1"/>
          <p:nvPr/>
        </p:nvSpPr>
        <p:spPr>
          <a:xfrm>
            <a:off x="66315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43"/>
          <p:cNvSpPr/>
          <p:nvPr/>
        </p:nvSpPr>
        <p:spPr>
          <a:xfrm>
            <a:off x="7516675" y="2284075"/>
            <a:ext cx="1452900" cy="441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1.793</a:t>
            </a:r>
            <a:endParaRPr b="0" i="0" sz="10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1" name="Google Shape;601;p43"/>
          <p:cNvCxnSpPr>
            <a:stCxn id="576" idx="6"/>
            <a:endCxn id="600" idx="1"/>
          </p:cNvCxnSpPr>
          <p:nvPr/>
        </p:nvCxnSpPr>
        <p:spPr>
          <a:xfrm flipH="1" rot="10800000">
            <a:off x="7086977" y="2504876"/>
            <a:ext cx="4296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2" name="Google Shape;602;p43"/>
          <p:cNvSpPr txBox="1"/>
          <p:nvPr/>
        </p:nvSpPr>
        <p:spPr>
          <a:xfrm>
            <a:off x="8003177" y="20120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4"/>
          <p:cNvSpPr txBox="1"/>
          <p:nvPr/>
        </p:nvSpPr>
        <p:spPr>
          <a:xfrm>
            <a:off x="727050" y="330475"/>
            <a:ext cx="76899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38761D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Gradient Descent</a:t>
            </a:r>
            <a:r>
              <a:rPr b="1" i="0" lang="en" sz="2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8" name="Google Shape;60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8799" y="2121174"/>
            <a:ext cx="4506399" cy="6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1838" y="1188850"/>
            <a:ext cx="1140325" cy="8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45"/>
          <p:cNvSpPr txBox="1"/>
          <p:nvPr/>
        </p:nvSpPr>
        <p:spPr>
          <a:xfrm>
            <a:off x="2249700" y="3241125"/>
            <a:ext cx="46446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is Loss related to w</a:t>
            </a:r>
            <a:r>
              <a:rPr b="0" baseline="-25000" i="0" lang="en" sz="1800" u="none" cap="none" strike="noStrike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211</a:t>
            </a:r>
            <a:r>
              <a:rPr b="0" i="0" lang="en" sz="1800" u="none" cap="none" strike="noStrike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b="0" i="0" sz="1800" u="none" cap="none" strike="noStrike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6"/>
          <p:cNvSpPr/>
          <p:nvPr/>
        </p:nvSpPr>
        <p:spPr>
          <a:xfrm>
            <a:off x="10936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6"/>
          <p:cNvSpPr/>
          <p:nvPr/>
        </p:nvSpPr>
        <p:spPr>
          <a:xfrm>
            <a:off x="3663204" y="876592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6"/>
          <p:cNvSpPr/>
          <p:nvPr/>
        </p:nvSpPr>
        <p:spPr>
          <a:xfrm>
            <a:off x="3663204" y="2230435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6"/>
          <p:cNvSpPr/>
          <p:nvPr/>
        </p:nvSpPr>
        <p:spPr>
          <a:xfrm>
            <a:off x="3663204" y="3458056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6"/>
          <p:cNvSpPr/>
          <p:nvPr/>
        </p:nvSpPr>
        <p:spPr>
          <a:xfrm>
            <a:off x="10936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4" name="Google Shape;624;p46"/>
          <p:cNvCxnSpPr>
            <a:stCxn id="619" idx="6"/>
            <a:endCxn id="620" idx="2"/>
          </p:cNvCxnSpPr>
          <p:nvPr/>
        </p:nvCxnSpPr>
        <p:spPr>
          <a:xfrm flipH="1" rot="10800000">
            <a:off x="15007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5" name="Google Shape;625;p46"/>
          <p:cNvCxnSpPr>
            <a:stCxn id="623" idx="6"/>
            <a:endCxn id="620" idx="2"/>
          </p:cNvCxnSpPr>
          <p:nvPr/>
        </p:nvCxnSpPr>
        <p:spPr>
          <a:xfrm flipH="1" rot="10800000">
            <a:off x="15007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6" name="Google Shape;626;p46"/>
          <p:cNvCxnSpPr>
            <a:stCxn id="619" idx="6"/>
            <a:endCxn id="621" idx="2"/>
          </p:cNvCxnSpPr>
          <p:nvPr/>
        </p:nvCxnSpPr>
        <p:spPr>
          <a:xfrm>
            <a:off x="15007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7" name="Google Shape;627;p46"/>
          <p:cNvCxnSpPr>
            <a:stCxn id="623" idx="6"/>
            <a:endCxn id="621" idx="2"/>
          </p:cNvCxnSpPr>
          <p:nvPr/>
        </p:nvCxnSpPr>
        <p:spPr>
          <a:xfrm flipH="1" rot="10800000">
            <a:off x="15007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8" name="Google Shape;628;p46"/>
          <p:cNvSpPr/>
          <p:nvPr/>
        </p:nvSpPr>
        <p:spPr>
          <a:xfrm>
            <a:off x="6555377" y="2190626"/>
            <a:ext cx="531600" cy="6387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46"/>
          <p:cNvCxnSpPr>
            <a:stCxn id="620" idx="6"/>
            <a:endCxn id="628" idx="2"/>
          </p:cNvCxnSpPr>
          <p:nvPr/>
        </p:nvCxnSpPr>
        <p:spPr>
          <a:xfrm>
            <a:off x="41948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0" name="Google Shape;630;p46"/>
          <p:cNvCxnSpPr>
            <a:stCxn id="622" idx="6"/>
            <a:endCxn id="628" idx="2"/>
          </p:cNvCxnSpPr>
          <p:nvPr/>
        </p:nvCxnSpPr>
        <p:spPr>
          <a:xfrm flipH="1" rot="10800000">
            <a:off x="41948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1" name="Google Shape;631;p46"/>
          <p:cNvSpPr txBox="1"/>
          <p:nvPr/>
        </p:nvSpPr>
        <p:spPr>
          <a:xfrm>
            <a:off x="10890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2" name="Google Shape;632;p46"/>
          <p:cNvCxnSpPr>
            <a:stCxn id="623" idx="6"/>
            <a:endCxn id="622" idx="2"/>
          </p:cNvCxnSpPr>
          <p:nvPr/>
        </p:nvCxnSpPr>
        <p:spPr>
          <a:xfrm>
            <a:off x="15007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3" name="Google Shape;633;p46"/>
          <p:cNvCxnSpPr>
            <a:stCxn id="619" idx="6"/>
            <a:endCxn id="622" idx="2"/>
          </p:cNvCxnSpPr>
          <p:nvPr/>
        </p:nvCxnSpPr>
        <p:spPr>
          <a:xfrm>
            <a:off x="15007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4" name="Google Shape;634;p46"/>
          <p:cNvCxnSpPr>
            <a:stCxn id="621" idx="6"/>
            <a:endCxn id="628" idx="2"/>
          </p:cNvCxnSpPr>
          <p:nvPr/>
        </p:nvCxnSpPr>
        <p:spPr>
          <a:xfrm>
            <a:off x="41948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635" name="Google Shape;635;p46"/>
          <p:cNvGraphicFramePr/>
          <p:nvPr/>
        </p:nvGraphicFramePr>
        <p:xfrm>
          <a:off x="4433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{1C5F7CB6-95F3-488A-846F-9D16F0F73B8D}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36" name="Google Shape;636;p46"/>
          <p:cNvSpPr txBox="1"/>
          <p:nvPr/>
        </p:nvSpPr>
        <p:spPr>
          <a:xfrm>
            <a:off x="25828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46"/>
          <p:cNvSpPr txBox="1"/>
          <p:nvPr/>
        </p:nvSpPr>
        <p:spPr>
          <a:xfrm>
            <a:off x="31162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46"/>
          <p:cNvSpPr txBox="1"/>
          <p:nvPr/>
        </p:nvSpPr>
        <p:spPr>
          <a:xfrm>
            <a:off x="3271550" y="611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46"/>
          <p:cNvSpPr txBox="1"/>
          <p:nvPr/>
        </p:nvSpPr>
        <p:spPr>
          <a:xfrm>
            <a:off x="43383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0.89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46"/>
          <p:cNvSpPr txBox="1"/>
          <p:nvPr/>
        </p:nvSpPr>
        <p:spPr>
          <a:xfrm>
            <a:off x="3271550" y="1954563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46"/>
          <p:cNvSpPr txBox="1"/>
          <p:nvPr/>
        </p:nvSpPr>
        <p:spPr>
          <a:xfrm>
            <a:off x="2963825" y="2135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46"/>
          <p:cNvSpPr txBox="1"/>
          <p:nvPr/>
        </p:nvSpPr>
        <p:spPr>
          <a:xfrm>
            <a:off x="3116225" y="2593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46"/>
          <p:cNvSpPr txBox="1"/>
          <p:nvPr/>
        </p:nvSpPr>
        <p:spPr>
          <a:xfrm>
            <a:off x="4185950" y="22121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46"/>
          <p:cNvSpPr txBox="1"/>
          <p:nvPr/>
        </p:nvSpPr>
        <p:spPr>
          <a:xfrm rot="2152954">
            <a:off x="2658989" y="3202724"/>
            <a:ext cx="689442" cy="261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0.65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46"/>
          <p:cNvSpPr txBox="1"/>
          <p:nvPr/>
        </p:nvSpPr>
        <p:spPr>
          <a:xfrm>
            <a:off x="2887625" y="3659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46"/>
          <p:cNvSpPr txBox="1"/>
          <p:nvPr/>
        </p:nvSpPr>
        <p:spPr>
          <a:xfrm>
            <a:off x="4185950" y="3659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46"/>
          <p:cNvSpPr txBox="1"/>
          <p:nvPr/>
        </p:nvSpPr>
        <p:spPr>
          <a:xfrm>
            <a:off x="3271550" y="3202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46"/>
          <p:cNvSpPr txBox="1"/>
          <p:nvPr/>
        </p:nvSpPr>
        <p:spPr>
          <a:xfrm rot="1814561">
            <a:off x="5573075" y="1907374"/>
            <a:ext cx="899410" cy="261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baseline="-25000" i="0" lang="en" sz="1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-0.23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46"/>
          <p:cNvSpPr txBox="1"/>
          <p:nvPr/>
        </p:nvSpPr>
        <p:spPr>
          <a:xfrm>
            <a:off x="5325900" y="2212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0.83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46"/>
          <p:cNvSpPr txBox="1"/>
          <p:nvPr/>
        </p:nvSpPr>
        <p:spPr>
          <a:xfrm rot="-1706612">
            <a:off x="5344461" y="2821791"/>
            <a:ext cx="1051875" cy="260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-0.56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46"/>
          <p:cNvSpPr txBox="1"/>
          <p:nvPr/>
        </p:nvSpPr>
        <p:spPr>
          <a:xfrm>
            <a:off x="66315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46"/>
          <p:cNvSpPr/>
          <p:nvPr/>
        </p:nvSpPr>
        <p:spPr>
          <a:xfrm>
            <a:off x="7516675" y="2284075"/>
            <a:ext cx="1452900" cy="441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1.793</a:t>
            </a:r>
            <a:endParaRPr b="0" i="0" sz="10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3" name="Google Shape;653;p46"/>
          <p:cNvCxnSpPr>
            <a:stCxn id="628" idx="6"/>
            <a:endCxn id="652" idx="1"/>
          </p:cNvCxnSpPr>
          <p:nvPr/>
        </p:nvCxnSpPr>
        <p:spPr>
          <a:xfrm flipH="1" rot="10800000">
            <a:off x="7086977" y="2504876"/>
            <a:ext cx="4296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4" name="Google Shape;654;p46"/>
          <p:cNvSpPr txBox="1"/>
          <p:nvPr/>
        </p:nvSpPr>
        <p:spPr>
          <a:xfrm>
            <a:off x="8003177" y="20120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7888" y="1216025"/>
            <a:ext cx="2608225" cy="5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6488" y="2224838"/>
            <a:ext cx="2831025" cy="6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96100" y="3400403"/>
            <a:ext cx="4351800" cy="7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2225" y="1394938"/>
            <a:ext cx="40195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2225" y="2843400"/>
            <a:ext cx="4019549" cy="769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5625" y="762600"/>
            <a:ext cx="123275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9889" y="1928062"/>
            <a:ext cx="4619151" cy="5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88851" y="2738675"/>
            <a:ext cx="5821224" cy="73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54613" y="3786825"/>
            <a:ext cx="5234774" cy="7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3375" y="752975"/>
            <a:ext cx="1192175" cy="7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6863" y="1874650"/>
            <a:ext cx="5925200" cy="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97138" y="2762525"/>
            <a:ext cx="3349715" cy="7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48625" y="3961700"/>
            <a:ext cx="1646755" cy="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2225" y="709800"/>
            <a:ext cx="4019549" cy="769972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1"/>
          <p:cNvSpPr/>
          <p:nvPr/>
        </p:nvSpPr>
        <p:spPr>
          <a:xfrm>
            <a:off x="2857500" y="2371250"/>
            <a:ext cx="3322500" cy="102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-1.894 * 0.89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-1.686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51"/>
          <p:cNvSpPr txBox="1"/>
          <p:nvPr/>
        </p:nvSpPr>
        <p:spPr>
          <a:xfrm>
            <a:off x="2249700" y="4003125"/>
            <a:ext cx="46446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will be new value of w</a:t>
            </a:r>
            <a:r>
              <a:rPr b="0" baseline="-25000" i="0" lang="en" sz="1800" u="none" cap="none" strike="noStrike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211</a:t>
            </a:r>
            <a:r>
              <a:rPr b="0" i="0" lang="en" sz="1800" u="none" cap="none" strike="noStrike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b="0" i="0" sz="1800" u="none" cap="none" strike="noStrike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5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5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5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5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25"/>
          <p:cNvCxnSpPr>
            <a:stCxn id="109" idx="6"/>
            <a:endCxn id="110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5" name="Google Shape;115;p25"/>
          <p:cNvCxnSpPr>
            <a:stCxn id="113" idx="6"/>
            <a:endCxn id="110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" name="Google Shape;116;p25"/>
          <p:cNvCxnSpPr>
            <a:stCxn id="109" idx="6"/>
            <a:endCxn id="111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7" name="Google Shape;117;p25"/>
          <p:cNvCxnSpPr>
            <a:stCxn id="113" idx="6"/>
            <a:endCxn id="111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8" name="Google Shape;118;p25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25"/>
          <p:cNvCxnSpPr>
            <a:stCxn id="110" idx="6"/>
            <a:endCxn id="118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" name="Google Shape;120;p25"/>
          <p:cNvCxnSpPr>
            <a:stCxn id="112" idx="6"/>
            <a:endCxn id="118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1" name="Google Shape;121;p25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5"/>
          <p:cNvSpPr txBox="1"/>
          <p:nvPr/>
        </p:nvSpPr>
        <p:spPr>
          <a:xfrm>
            <a:off x="4150911" y="621225"/>
            <a:ext cx="9282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Hidden Layers</a:t>
            </a:r>
            <a:endParaRPr b="1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5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/>
          <p:nvPr/>
        </p:nvSpPr>
        <p:spPr>
          <a:xfrm>
            <a:off x="451100" y="4200825"/>
            <a:ext cx="8520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Number of weights</a:t>
            </a:r>
            <a:endParaRPr b="0" i="0" sz="1600" u="sng" cap="none" strike="noStrike">
              <a:solidFill>
                <a:srgbClr val="FF0000"/>
              </a:solidFill>
              <a:highlight>
                <a:srgbClr val="FFFFFF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125" name="Google Shape;125;p25"/>
          <p:cNvCxnSpPr>
            <a:stCxn id="113" idx="6"/>
            <a:endCxn id="112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6" name="Google Shape;126;p25"/>
          <p:cNvCxnSpPr>
            <a:stCxn id="109" idx="6"/>
            <a:endCxn id="112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7" name="Google Shape;127;p25"/>
          <p:cNvCxnSpPr>
            <a:stCxn id="111" idx="6"/>
            <a:endCxn id="118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2"/>
          <p:cNvSpPr/>
          <p:nvPr/>
        </p:nvSpPr>
        <p:spPr>
          <a:xfrm>
            <a:off x="2857500" y="2371250"/>
            <a:ext cx="3322500" cy="10266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 -0.23 - 0.01 * -1.686 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 -0.213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6" name="Google Shape;69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1175" y="704550"/>
            <a:ext cx="5175149" cy="7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9850" y="1353525"/>
            <a:ext cx="1410050" cy="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3800" y="2481025"/>
            <a:ext cx="140970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4"/>
          <p:cNvSpPr/>
          <p:nvPr/>
        </p:nvSpPr>
        <p:spPr>
          <a:xfrm>
            <a:off x="10936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54"/>
          <p:cNvSpPr/>
          <p:nvPr/>
        </p:nvSpPr>
        <p:spPr>
          <a:xfrm>
            <a:off x="3663204" y="876592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54"/>
          <p:cNvSpPr/>
          <p:nvPr/>
        </p:nvSpPr>
        <p:spPr>
          <a:xfrm>
            <a:off x="3663204" y="2230435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54"/>
          <p:cNvSpPr/>
          <p:nvPr/>
        </p:nvSpPr>
        <p:spPr>
          <a:xfrm>
            <a:off x="3663204" y="3458056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54"/>
          <p:cNvSpPr/>
          <p:nvPr/>
        </p:nvSpPr>
        <p:spPr>
          <a:xfrm>
            <a:off x="10936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2" name="Google Shape;712;p54"/>
          <p:cNvCxnSpPr>
            <a:stCxn id="707" idx="6"/>
            <a:endCxn id="708" idx="2"/>
          </p:cNvCxnSpPr>
          <p:nvPr/>
        </p:nvCxnSpPr>
        <p:spPr>
          <a:xfrm flipH="1" rot="10800000">
            <a:off x="15007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3" name="Google Shape;713;p54"/>
          <p:cNvCxnSpPr>
            <a:stCxn id="711" idx="6"/>
            <a:endCxn id="708" idx="2"/>
          </p:cNvCxnSpPr>
          <p:nvPr/>
        </p:nvCxnSpPr>
        <p:spPr>
          <a:xfrm flipH="1" rot="10800000">
            <a:off x="15007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4" name="Google Shape;714;p54"/>
          <p:cNvCxnSpPr>
            <a:stCxn id="707" idx="6"/>
            <a:endCxn id="709" idx="2"/>
          </p:cNvCxnSpPr>
          <p:nvPr/>
        </p:nvCxnSpPr>
        <p:spPr>
          <a:xfrm>
            <a:off x="15007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5" name="Google Shape;715;p54"/>
          <p:cNvCxnSpPr>
            <a:stCxn id="711" idx="6"/>
            <a:endCxn id="709" idx="2"/>
          </p:cNvCxnSpPr>
          <p:nvPr/>
        </p:nvCxnSpPr>
        <p:spPr>
          <a:xfrm flipH="1" rot="10800000">
            <a:off x="15007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6" name="Google Shape;716;p54"/>
          <p:cNvSpPr/>
          <p:nvPr/>
        </p:nvSpPr>
        <p:spPr>
          <a:xfrm>
            <a:off x="6555377" y="2190626"/>
            <a:ext cx="531600" cy="6387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7" name="Google Shape;717;p54"/>
          <p:cNvCxnSpPr>
            <a:stCxn id="708" idx="6"/>
            <a:endCxn id="716" idx="2"/>
          </p:cNvCxnSpPr>
          <p:nvPr/>
        </p:nvCxnSpPr>
        <p:spPr>
          <a:xfrm>
            <a:off x="41948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8" name="Google Shape;718;p54"/>
          <p:cNvCxnSpPr>
            <a:stCxn id="710" idx="6"/>
            <a:endCxn id="716" idx="2"/>
          </p:cNvCxnSpPr>
          <p:nvPr/>
        </p:nvCxnSpPr>
        <p:spPr>
          <a:xfrm flipH="1" rot="10800000">
            <a:off x="41948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9" name="Google Shape;719;p54"/>
          <p:cNvSpPr txBox="1"/>
          <p:nvPr/>
        </p:nvSpPr>
        <p:spPr>
          <a:xfrm>
            <a:off x="10890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0" name="Google Shape;720;p54"/>
          <p:cNvCxnSpPr>
            <a:stCxn id="711" idx="6"/>
            <a:endCxn id="710" idx="2"/>
          </p:cNvCxnSpPr>
          <p:nvPr/>
        </p:nvCxnSpPr>
        <p:spPr>
          <a:xfrm>
            <a:off x="15007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1" name="Google Shape;721;p54"/>
          <p:cNvCxnSpPr>
            <a:stCxn id="707" idx="6"/>
            <a:endCxn id="710" idx="2"/>
          </p:cNvCxnSpPr>
          <p:nvPr/>
        </p:nvCxnSpPr>
        <p:spPr>
          <a:xfrm>
            <a:off x="15007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2" name="Google Shape;722;p54"/>
          <p:cNvCxnSpPr>
            <a:stCxn id="709" idx="6"/>
            <a:endCxn id="716" idx="2"/>
          </p:cNvCxnSpPr>
          <p:nvPr/>
        </p:nvCxnSpPr>
        <p:spPr>
          <a:xfrm>
            <a:off x="41948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723" name="Google Shape;723;p54"/>
          <p:cNvGraphicFramePr/>
          <p:nvPr/>
        </p:nvGraphicFramePr>
        <p:xfrm>
          <a:off x="4433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{1C5F7CB6-95F3-488A-846F-9D16F0F73B8D}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724" name="Google Shape;724;p54"/>
          <p:cNvSpPr txBox="1"/>
          <p:nvPr/>
        </p:nvSpPr>
        <p:spPr>
          <a:xfrm>
            <a:off x="2263750" y="1069100"/>
            <a:ext cx="1008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baseline="-25000" i="0" lang="en" sz="1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54"/>
          <p:cNvSpPr txBox="1"/>
          <p:nvPr/>
        </p:nvSpPr>
        <p:spPr>
          <a:xfrm>
            <a:off x="31162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54"/>
          <p:cNvSpPr txBox="1"/>
          <p:nvPr/>
        </p:nvSpPr>
        <p:spPr>
          <a:xfrm>
            <a:off x="3271550" y="611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54"/>
          <p:cNvSpPr txBox="1"/>
          <p:nvPr/>
        </p:nvSpPr>
        <p:spPr>
          <a:xfrm>
            <a:off x="43383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0.89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54"/>
          <p:cNvSpPr txBox="1"/>
          <p:nvPr/>
        </p:nvSpPr>
        <p:spPr>
          <a:xfrm>
            <a:off x="3271550" y="1954563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54"/>
          <p:cNvSpPr txBox="1"/>
          <p:nvPr/>
        </p:nvSpPr>
        <p:spPr>
          <a:xfrm>
            <a:off x="2963825" y="2135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54"/>
          <p:cNvSpPr txBox="1"/>
          <p:nvPr/>
        </p:nvSpPr>
        <p:spPr>
          <a:xfrm>
            <a:off x="3116225" y="2593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54"/>
          <p:cNvSpPr txBox="1"/>
          <p:nvPr/>
        </p:nvSpPr>
        <p:spPr>
          <a:xfrm>
            <a:off x="4185950" y="22121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54"/>
          <p:cNvSpPr txBox="1"/>
          <p:nvPr/>
        </p:nvSpPr>
        <p:spPr>
          <a:xfrm rot="2152954">
            <a:off x="2658989" y="3202724"/>
            <a:ext cx="689442" cy="261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0.65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54"/>
          <p:cNvSpPr txBox="1"/>
          <p:nvPr/>
        </p:nvSpPr>
        <p:spPr>
          <a:xfrm>
            <a:off x="2887625" y="3659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54"/>
          <p:cNvSpPr txBox="1"/>
          <p:nvPr/>
        </p:nvSpPr>
        <p:spPr>
          <a:xfrm>
            <a:off x="4185950" y="3659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54"/>
          <p:cNvSpPr txBox="1"/>
          <p:nvPr/>
        </p:nvSpPr>
        <p:spPr>
          <a:xfrm>
            <a:off x="3271550" y="3202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54"/>
          <p:cNvSpPr txBox="1"/>
          <p:nvPr/>
        </p:nvSpPr>
        <p:spPr>
          <a:xfrm rot="1814561">
            <a:off x="5573075" y="1907374"/>
            <a:ext cx="899410" cy="261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-0.23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54"/>
          <p:cNvSpPr txBox="1"/>
          <p:nvPr/>
        </p:nvSpPr>
        <p:spPr>
          <a:xfrm>
            <a:off x="5325900" y="2212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0.83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54"/>
          <p:cNvSpPr txBox="1"/>
          <p:nvPr/>
        </p:nvSpPr>
        <p:spPr>
          <a:xfrm rot="-1706612">
            <a:off x="5344461" y="2821791"/>
            <a:ext cx="1051875" cy="260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-0.56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54"/>
          <p:cNvSpPr txBox="1"/>
          <p:nvPr/>
        </p:nvSpPr>
        <p:spPr>
          <a:xfrm>
            <a:off x="66315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54"/>
          <p:cNvSpPr/>
          <p:nvPr/>
        </p:nvSpPr>
        <p:spPr>
          <a:xfrm>
            <a:off x="7516675" y="2284075"/>
            <a:ext cx="1452900" cy="441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1.793</a:t>
            </a:r>
            <a:endParaRPr b="0" i="0" sz="10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1" name="Google Shape;741;p54"/>
          <p:cNvCxnSpPr>
            <a:stCxn id="716" idx="6"/>
            <a:endCxn id="740" idx="1"/>
          </p:cNvCxnSpPr>
          <p:nvPr/>
        </p:nvCxnSpPr>
        <p:spPr>
          <a:xfrm flipH="1" rot="10800000">
            <a:off x="7086977" y="2504876"/>
            <a:ext cx="4296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42" name="Google Shape;742;p54"/>
          <p:cNvSpPr txBox="1"/>
          <p:nvPr/>
        </p:nvSpPr>
        <p:spPr>
          <a:xfrm>
            <a:off x="8003177" y="20120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5"/>
          <p:cNvSpPr txBox="1"/>
          <p:nvPr/>
        </p:nvSpPr>
        <p:spPr>
          <a:xfrm>
            <a:off x="2249700" y="2909125"/>
            <a:ext cx="46446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is Loss related to w</a:t>
            </a:r>
            <a:r>
              <a:rPr b="0" baseline="-25000" i="0" lang="en" sz="1800" u="none" cap="none" strike="noStrike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111</a:t>
            </a:r>
            <a:r>
              <a:rPr b="0" i="0" lang="en" sz="1800" u="none" cap="none" strike="noStrike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b="0" i="0" sz="1800" u="none" cap="none" strike="noStrike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48" name="Google Shape;74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8338" y="1684650"/>
            <a:ext cx="887325" cy="7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6"/>
          <p:cNvSpPr/>
          <p:nvPr/>
        </p:nvSpPr>
        <p:spPr>
          <a:xfrm>
            <a:off x="10936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56"/>
          <p:cNvSpPr/>
          <p:nvPr/>
        </p:nvSpPr>
        <p:spPr>
          <a:xfrm>
            <a:off x="3663204" y="876592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56"/>
          <p:cNvSpPr/>
          <p:nvPr/>
        </p:nvSpPr>
        <p:spPr>
          <a:xfrm>
            <a:off x="3663204" y="2230435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56"/>
          <p:cNvSpPr/>
          <p:nvPr/>
        </p:nvSpPr>
        <p:spPr>
          <a:xfrm>
            <a:off x="3663204" y="3458056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56"/>
          <p:cNvSpPr/>
          <p:nvPr/>
        </p:nvSpPr>
        <p:spPr>
          <a:xfrm>
            <a:off x="10936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56"/>
          <p:cNvCxnSpPr>
            <a:stCxn id="753" idx="6"/>
            <a:endCxn id="754" idx="2"/>
          </p:cNvCxnSpPr>
          <p:nvPr/>
        </p:nvCxnSpPr>
        <p:spPr>
          <a:xfrm flipH="1" rot="10800000">
            <a:off x="15007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9" name="Google Shape;759;p56"/>
          <p:cNvCxnSpPr>
            <a:stCxn id="757" idx="6"/>
            <a:endCxn id="754" idx="2"/>
          </p:cNvCxnSpPr>
          <p:nvPr/>
        </p:nvCxnSpPr>
        <p:spPr>
          <a:xfrm flipH="1" rot="10800000">
            <a:off x="15007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0" name="Google Shape;760;p56"/>
          <p:cNvCxnSpPr>
            <a:stCxn id="753" idx="6"/>
            <a:endCxn id="755" idx="2"/>
          </p:cNvCxnSpPr>
          <p:nvPr/>
        </p:nvCxnSpPr>
        <p:spPr>
          <a:xfrm>
            <a:off x="15007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1" name="Google Shape;761;p56"/>
          <p:cNvCxnSpPr>
            <a:stCxn id="757" idx="6"/>
            <a:endCxn id="755" idx="2"/>
          </p:cNvCxnSpPr>
          <p:nvPr/>
        </p:nvCxnSpPr>
        <p:spPr>
          <a:xfrm flipH="1" rot="10800000">
            <a:off x="15007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62" name="Google Shape;762;p56"/>
          <p:cNvSpPr/>
          <p:nvPr/>
        </p:nvSpPr>
        <p:spPr>
          <a:xfrm>
            <a:off x="6555377" y="2190626"/>
            <a:ext cx="531600" cy="6387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3" name="Google Shape;763;p56"/>
          <p:cNvCxnSpPr>
            <a:stCxn id="754" idx="6"/>
            <a:endCxn id="762" idx="2"/>
          </p:cNvCxnSpPr>
          <p:nvPr/>
        </p:nvCxnSpPr>
        <p:spPr>
          <a:xfrm>
            <a:off x="41948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4" name="Google Shape;764;p56"/>
          <p:cNvCxnSpPr>
            <a:stCxn id="756" idx="6"/>
            <a:endCxn id="762" idx="2"/>
          </p:cNvCxnSpPr>
          <p:nvPr/>
        </p:nvCxnSpPr>
        <p:spPr>
          <a:xfrm flipH="1" rot="10800000">
            <a:off x="41948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65" name="Google Shape;765;p56"/>
          <p:cNvSpPr txBox="1"/>
          <p:nvPr/>
        </p:nvSpPr>
        <p:spPr>
          <a:xfrm>
            <a:off x="10890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6" name="Google Shape;766;p56"/>
          <p:cNvCxnSpPr>
            <a:stCxn id="757" idx="6"/>
            <a:endCxn id="756" idx="2"/>
          </p:cNvCxnSpPr>
          <p:nvPr/>
        </p:nvCxnSpPr>
        <p:spPr>
          <a:xfrm>
            <a:off x="15007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7" name="Google Shape;767;p56"/>
          <p:cNvCxnSpPr>
            <a:stCxn id="753" idx="6"/>
            <a:endCxn id="756" idx="2"/>
          </p:cNvCxnSpPr>
          <p:nvPr/>
        </p:nvCxnSpPr>
        <p:spPr>
          <a:xfrm>
            <a:off x="15007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8" name="Google Shape;768;p56"/>
          <p:cNvCxnSpPr>
            <a:stCxn id="755" idx="6"/>
            <a:endCxn id="762" idx="2"/>
          </p:cNvCxnSpPr>
          <p:nvPr/>
        </p:nvCxnSpPr>
        <p:spPr>
          <a:xfrm>
            <a:off x="41948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769" name="Google Shape;769;p56"/>
          <p:cNvGraphicFramePr/>
          <p:nvPr/>
        </p:nvGraphicFramePr>
        <p:xfrm>
          <a:off x="4433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{1C5F7CB6-95F3-488A-846F-9D16F0F73B8D}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770" name="Google Shape;770;p56"/>
          <p:cNvSpPr txBox="1"/>
          <p:nvPr/>
        </p:nvSpPr>
        <p:spPr>
          <a:xfrm>
            <a:off x="2263750" y="1069100"/>
            <a:ext cx="1008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baseline="-25000" i="0" lang="en" sz="1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56"/>
          <p:cNvSpPr txBox="1"/>
          <p:nvPr/>
        </p:nvSpPr>
        <p:spPr>
          <a:xfrm>
            <a:off x="31162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56"/>
          <p:cNvSpPr txBox="1"/>
          <p:nvPr/>
        </p:nvSpPr>
        <p:spPr>
          <a:xfrm>
            <a:off x="3271550" y="611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56"/>
          <p:cNvSpPr txBox="1"/>
          <p:nvPr/>
        </p:nvSpPr>
        <p:spPr>
          <a:xfrm>
            <a:off x="43383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0.89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56"/>
          <p:cNvSpPr txBox="1"/>
          <p:nvPr/>
        </p:nvSpPr>
        <p:spPr>
          <a:xfrm>
            <a:off x="3271550" y="1954563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56"/>
          <p:cNvSpPr txBox="1"/>
          <p:nvPr/>
        </p:nvSpPr>
        <p:spPr>
          <a:xfrm>
            <a:off x="2963825" y="2135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56"/>
          <p:cNvSpPr txBox="1"/>
          <p:nvPr/>
        </p:nvSpPr>
        <p:spPr>
          <a:xfrm>
            <a:off x="3116225" y="2593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56"/>
          <p:cNvSpPr txBox="1"/>
          <p:nvPr/>
        </p:nvSpPr>
        <p:spPr>
          <a:xfrm>
            <a:off x="4185950" y="22121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56"/>
          <p:cNvSpPr txBox="1"/>
          <p:nvPr/>
        </p:nvSpPr>
        <p:spPr>
          <a:xfrm rot="2152954">
            <a:off x="2658989" y="3202724"/>
            <a:ext cx="689442" cy="261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0.65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56"/>
          <p:cNvSpPr txBox="1"/>
          <p:nvPr/>
        </p:nvSpPr>
        <p:spPr>
          <a:xfrm>
            <a:off x="2887625" y="3659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56"/>
          <p:cNvSpPr txBox="1"/>
          <p:nvPr/>
        </p:nvSpPr>
        <p:spPr>
          <a:xfrm>
            <a:off x="4185950" y="3659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56"/>
          <p:cNvSpPr txBox="1"/>
          <p:nvPr/>
        </p:nvSpPr>
        <p:spPr>
          <a:xfrm>
            <a:off x="3271550" y="3202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56"/>
          <p:cNvSpPr txBox="1"/>
          <p:nvPr/>
        </p:nvSpPr>
        <p:spPr>
          <a:xfrm rot="1814561">
            <a:off x="5573075" y="1907374"/>
            <a:ext cx="899410" cy="261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-0.23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56"/>
          <p:cNvSpPr txBox="1"/>
          <p:nvPr/>
        </p:nvSpPr>
        <p:spPr>
          <a:xfrm>
            <a:off x="5325900" y="2212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0.83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56"/>
          <p:cNvSpPr txBox="1"/>
          <p:nvPr/>
        </p:nvSpPr>
        <p:spPr>
          <a:xfrm rot="-1706612">
            <a:off x="5344461" y="2821791"/>
            <a:ext cx="1051875" cy="260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-0.56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56"/>
          <p:cNvSpPr txBox="1"/>
          <p:nvPr/>
        </p:nvSpPr>
        <p:spPr>
          <a:xfrm>
            <a:off x="66315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56"/>
          <p:cNvSpPr/>
          <p:nvPr/>
        </p:nvSpPr>
        <p:spPr>
          <a:xfrm>
            <a:off x="7516675" y="2284075"/>
            <a:ext cx="1452900" cy="441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1.793</a:t>
            </a:r>
            <a:endParaRPr b="0" i="0" sz="10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7" name="Google Shape;787;p56"/>
          <p:cNvCxnSpPr>
            <a:stCxn id="762" idx="6"/>
            <a:endCxn id="786" idx="1"/>
          </p:cNvCxnSpPr>
          <p:nvPr/>
        </p:nvCxnSpPr>
        <p:spPr>
          <a:xfrm flipH="1" rot="10800000">
            <a:off x="7086977" y="2504876"/>
            <a:ext cx="4296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88" name="Google Shape;788;p56"/>
          <p:cNvSpPr txBox="1"/>
          <p:nvPr/>
        </p:nvSpPr>
        <p:spPr>
          <a:xfrm>
            <a:off x="8003177" y="20120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3550" y="458850"/>
            <a:ext cx="2496900" cy="6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0313" y="1561000"/>
            <a:ext cx="2403375" cy="5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70312" y="2516375"/>
            <a:ext cx="2403375" cy="68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82925" y="3664175"/>
            <a:ext cx="2178181" cy="5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1325" y="2072350"/>
            <a:ext cx="6301351" cy="9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6288" y="627050"/>
            <a:ext cx="1251425" cy="9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4363" y="1902450"/>
            <a:ext cx="6715275" cy="6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59362" y="2879850"/>
            <a:ext cx="3625300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59"/>
          <p:cNvSpPr/>
          <p:nvPr/>
        </p:nvSpPr>
        <p:spPr>
          <a:xfrm>
            <a:off x="3816475" y="4143850"/>
            <a:ext cx="1511100" cy="61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-0.23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0"/>
          <p:cNvSpPr/>
          <p:nvPr/>
        </p:nvSpPr>
        <p:spPr>
          <a:xfrm>
            <a:off x="3816475" y="3703200"/>
            <a:ext cx="1511100" cy="90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0.89*(1-0.89)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=0.0979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5" name="Google Shape;81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5763" y="522175"/>
            <a:ext cx="952475" cy="8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3552" y="1685950"/>
            <a:ext cx="1756948" cy="6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0800" y="2724400"/>
            <a:ext cx="2162392" cy="6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61"/>
          <p:cNvSpPr/>
          <p:nvPr/>
        </p:nvSpPr>
        <p:spPr>
          <a:xfrm>
            <a:off x="3816475" y="3753550"/>
            <a:ext cx="1511100" cy="61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3" name="Google Shape;82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6598" y="367875"/>
            <a:ext cx="910800" cy="9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0324" y="1716550"/>
            <a:ext cx="4323391" cy="6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56363" y="2724150"/>
            <a:ext cx="2231277" cy="6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6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6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6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26"/>
          <p:cNvCxnSpPr>
            <a:stCxn id="132" idx="6"/>
            <a:endCxn id="133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8" name="Google Shape;138;p26"/>
          <p:cNvCxnSpPr>
            <a:stCxn id="136" idx="6"/>
            <a:endCxn id="133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9" name="Google Shape;139;p26"/>
          <p:cNvCxnSpPr>
            <a:stCxn id="132" idx="6"/>
            <a:endCxn id="134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0" name="Google Shape;140;p26"/>
          <p:cNvCxnSpPr>
            <a:stCxn id="136" idx="6"/>
            <a:endCxn id="134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1" name="Google Shape;141;p26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26"/>
          <p:cNvCxnSpPr>
            <a:stCxn id="133" idx="6"/>
            <a:endCxn id="141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3" name="Google Shape;143;p26"/>
          <p:cNvCxnSpPr>
            <a:stCxn id="135" idx="6"/>
            <a:endCxn id="141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4" name="Google Shape;144;p26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4150911" y="621225"/>
            <a:ext cx="9282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Hidden Layer</a:t>
            </a:r>
            <a:endParaRPr b="1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26"/>
          <p:cNvCxnSpPr>
            <a:stCxn id="136" idx="6"/>
            <a:endCxn id="135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8" name="Google Shape;148;p26"/>
          <p:cNvCxnSpPr>
            <a:stCxn id="132" idx="6"/>
            <a:endCxn id="135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" name="Google Shape;149;p26"/>
          <p:cNvCxnSpPr>
            <a:stCxn id="134" idx="6"/>
            <a:endCxn id="141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0" name="Google Shape;150;p26"/>
          <p:cNvSpPr txBox="1"/>
          <p:nvPr/>
        </p:nvSpPr>
        <p:spPr>
          <a:xfrm>
            <a:off x="4094700" y="4058350"/>
            <a:ext cx="928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 * 3</a:t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6990300" y="2991550"/>
            <a:ext cx="928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 * 1</a:t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2"/>
          <p:cNvSpPr/>
          <p:nvPr/>
        </p:nvSpPr>
        <p:spPr>
          <a:xfrm>
            <a:off x="2676533" y="2571750"/>
            <a:ext cx="3891000" cy="11070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-1.894 * -0.23 * 0.0979 * 1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=  0.0426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1" name="Google Shape;83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6838" y="1097975"/>
            <a:ext cx="5530375" cy="8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3"/>
          <p:cNvSpPr/>
          <p:nvPr/>
        </p:nvSpPr>
        <p:spPr>
          <a:xfrm>
            <a:off x="2857500" y="2371250"/>
            <a:ext cx="3322500" cy="1026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= 0.5 - 0.01 * 0.0426 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= 0.499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63"/>
          <p:cNvSpPr txBox="1"/>
          <p:nvPr/>
        </p:nvSpPr>
        <p:spPr>
          <a:xfrm>
            <a:off x="2249700" y="1308925"/>
            <a:ext cx="46446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New value of w</a:t>
            </a:r>
            <a:r>
              <a:rPr b="0" baseline="-25000" i="0" lang="en" sz="1800" u="none" cap="none" strike="noStrike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111</a:t>
            </a:r>
            <a:endParaRPr b="0" i="0" sz="1800" u="none" cap="none" strike="noStrike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4"/>
          <p:cNvSpPr txBox="1"/>
          <p:nvPr/>
        </p:nvSpPr>
        <p:spPr>
          <a:xfrm>
            <a:off x="738900" y="669125"/>
            <a:ext cx="7666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Usually it’s not pretty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ountain - gradient-descent -4.png" id="843" name="Google Shape;84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900" y="148650"/>
            <a:ext cx="7465576" cy="41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64"/>
          <p:cNvSpPr txBox="1"/>
          <p:nvPr/>
        </p:nvSpPr>
        <p:spPr>
          <a:xfrm>
            <a:off x="738900" y="4524275"/>
            <a:ext cx="7666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Where should we start?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5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65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5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65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5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4" name="Google Shape;854;p65"/>
          <p:cNvCxnSpPr>
            <a:stCxn id="849" idx="6"/>
            <a:endCxn id="850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5" name="Google Shape;855;p65"/>
          <p:cNvCxnSpPr>
            <a:stCxn id="853" idx="6"/>
            <a:endCxn id="850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6" name="Google Shape;856;p65"/>
          <p:cNvCxnSpPr>
            <a:stCxn id="849" idx="6"/>
            <a:endCxn id="851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7" name="Google Shape;857;p65"/>
          <p:cNvCxnSpPr>
            <a:stCxn id="853" idx="6"/>
            <a:endCxn id="851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58" name="Google Shape;858;p65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9" name="Google Shape;859;p65"/>
          <p:cNvCxnSpPr>
            <a:stCxn id="850" idx="6"/>
            <a:endCxn id="858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0" name="Google Shape;860;p65"/>
          <p:cNvCxnSpPr>
            <a:stCxn id="852" idx="6"/>
            <a:endCxn id="858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1" name="Google Shape;861;p65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65"/>
          <p:cNvSpPr txBox="1"/>
          <p:nvPr/>
        </p:nvSpPr>
        <p:spPr>
          <a:xfrm>
            <a:off x="4150911" y="621225"/>
            <a:ext cx="9282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Hidden Layer</a:t>
            </a:r>
            <a:endParaRPr b="1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65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4" name="Google Shape;864;p65"/>
          <p:cNvCxnSpPr>
            <a:stCxn id="853" idx="6"/>
            <a:endCxn id="852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5" name="Google Shape;865;p65"/>
          <p:cNvCxnSpPr>
            <a:stCxn id="849" idx="6"/>
            <a:endCxn id="852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6" name="Google Shape;866;p65"/>
          <p:cNvCxnSpPr>
            <a:stCxn id="851" idx="6"/>
            <a:endCxn id="858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7" name="Google Shape;867;p65"/>
          <p:cNvSpPr txBox="1"/>
          <p:nvPr/>
        </p:nvSpPr>
        <p:spPr>
          <a:xfrm>
            <a:off x="1427400" y="4337600"/>
            <a:ext cx="6441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What should be initial weights?</a:t>
            </a:r>
            <a:endParaRPr b="0" i="0" sz="2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6"/>
          <p:cNvSpPr txBox="1"/>
          <p:nvPr/>
        </p:nvSpPr>
        <p:spPr>
          <a:xfrm>
            <a:off x="1427400" y="4337600"/>
            <a:ext cx="6441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What can be possible issue?</a:t>
            </a:r>
            <a:endParaRPr b="0" i="0" sz="2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73" name="Google Shape;873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1388" y="1212538"/>
            <a:ext cx="2261225" cy="22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7"/>
          <p:cNvSpPr txBox="1"/>
          <p:nvPr/>
        </p:nvSpPr>
        <p:spPr>
          <a:xfrm>
            <a:off x="5874275" y="2277600"/>
            <a:ext cx="29223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Pick Random Numbers</a:t>
            </a:r>
            <a:endParaRPr b="0" i="0" sz="2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79" name="Google Shape;879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075" y="1056188"/>
            <a:ext cx="4548474" cy="30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575" y="1371600"/>
            <a:ext cx="362902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7825" y="1371600"/>
            <a:ext cx="3571846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68"/>
          <p:cNvSpPr txBox="1"/>
          <p:nvPr/>
        </p:nvSpPr>
        <p:spPr>
          <a:xfrm>
            <a:off x="1622788" y="3827175"/>
            <a:ext cx="1764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Normal Distribution</a:t>
            </a:r>
            <a:endParaRPr b="0" i="0" sz="1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87" name="Google Shape;887;p68"/>
          <p:cNvSpPr txBox="1"/>
          <p:nvPr/>
        </p:nvSpPr>
        <p:spPr>
          <a:xfrm>
            <a:off x="5966188" y="3827175"/>
            <a:ext cx="1764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Uniform Distribution</a:t>
            </a:r>
            <a:endParaRPr b="0" i="0" sz="1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9"/>
          <p:cNvSpPr txBox="1"/>
          <p:nvPr/>
        </p:nvSpPr>
        <p:spPr>
          <a:xfrm>
            <a:off x="5126750" y="2121463"/>
            <a:ext cx="17646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Vanishing Gradient</a:t>
            </a:r>
            <a:endParaRPr b="0" i="0" sz="2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93" name="Google Shape;89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4050" y="810563"/>
            <a:ext cx="1834570" cy="35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0"/>
          <p:cNvSpPr txBox="1"/>
          <p:nvPr/>
        </p:nvSpPr>
        <p:spPr>
          <a:xfrm>
            <a:off x="1469150" y="2121463"/>
            <a:ext cx="17646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Exploding Gradient</a:t>
            </a:r>
            <a:endParaRPr b="0" i="0" sz="2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99" name="Google Shape;899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8650" y="1220138"/>
            <a:ext cx="4085149" cy="270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71"/>
          <p:cNvSpPr txBox="1"/>
          <p:nvPr/>
        </p:nvSpPr>
        <p:spPr>
          <a:xfrm>
            <a:off x="3450000" y="1909375"/>
            <a:ext cx="22440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Search for better Weights initialization</a:t>
            </a:r>
            <a:endParaRPr b="0" i="0" sz="2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/>
        </p:nvSpPr>
        <p:spPr>
          <a:xfrm>
            <a:off x="1351200" y="4027650"/>
            <a:ext cx="6441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Math of Neural Networks</a:t>
            </a:r>
            <a:endParaRPr b="0" i="0" sz="2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57" name="Google Shape;15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1200" y="608375"/>
            <a:ext cx="6401274" cy="32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72"/>
          <p:cNvSpPr txBox="1"/>
          <p:nvPr/>
        </p:nvSpPr>
        <p:spPr>
          <a:xfrm>
            <a:off x="3535913" y="956900"/>
            <a:ext cx="19899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Xavier Initialization</a:t>
            </a:r>
            <a:endParaRPr b="0" i="0" sz="2400" u="none" cap="none" strike="noStrike">
              <a:solidFill>
                <a:srgbClr val="38761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10" name="Google Shape;91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5175" y="2617950"/>
            <a:ext cx="3471375" cy="12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73"/>
          <p:cNvSpPr txBox="1"/>
          <p:nvPr/>
        </p:nvSpPr>
        <p:spPr>
          <a:xfrm>
            <a:off x="3535913" y="956900"/>
            <a:ext cx="19899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he Initialization</a:t>
            </a:r>
            <a:endParaRPr b="0" i="0" sz="2400" u="none" cap="none" strike="noStrike">
              <a:solidFill>
                <a:srgbClr val="38761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16" name="Google Shape;916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8800" y="2689250"/>
            <a:ext cx="5026400" cy="9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/>
        </p:nvSpPr>
        <p:spPr>
          <a:xfrm>
            <a:off x="914875" y="3134225"/>
            <a:ext cx="76899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Requirement Data</a:t>
            </a:r>
            <a:r>
              <a:rPr b="0" i="0" lang="en" sz="2400" u="none" cap="none" strike="noStrike">
                <a:solidFill>
                  <a:srgbClr val="999999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63" name="Google Shape;163;p28"/>
          <p:cNvGraphicFramePr/>
          <p:nvPr/>
        </p:nvGraphicFramePr>
        <p:xfrm>
          <a:off x="2222800" y="203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{1C5F7CB6-95F3-488A-846F-9D16F0F73B8D}</a:tableStyleId>
              </a:tblPr>
              <a:tblGrid>
                <a:gridCol w="1608975"/>
                <a:gridCol w="1608975"/>
                <a:gridCol w="1608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x</a:t>
                      </a:r>
                      <a:r>
                        <a:rPr b="1" baseline="-25000" lang="en" sz="14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1" baseline="-25000" sz="1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x</a:t>
                      </a:r>
                      <a:r>
                        <a:rPr b="1" baseline="-25000" lang="en" sz="14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</a:t>
                      </a:r>
                      <a:endParaRPr b="1" baseline="-25000" sz="1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y</a:t>
                      </a:r>
                      <a:endParaRPr b="1" sz="1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sz="1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</a:t>
                      </a:r>
                      <a:endParaRPr sz="1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3</a:t>
                      </a:r>
                      <a:endParaRPr sz="1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9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9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p29"/>
          <p:cNvCxnSpPr>
            <a:stCxn id="168" idx="6"/>
            <a:endCxn id="169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4" name="Google Shape;174;p29"/>
          <p:cNvCxnSpPr>
            <a:stCxn id="172" idx="6"/>
            <a:endCxn id="169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5" name="Google Shape;175;p29"/>
          <p:cNvCxnSpPr>
            <a:stCxn id="168" idx="6"/>
            <a:endCxn id="170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6" name="Google Shape;176;p29"/>
          <p:cNvCxnSpPr>
            <a:stCxn id="172" idx="6"/>
            <a:endCxn id="170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" name="Google Shape;177;p29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29"/>
          <p:cNvCxnSpPr>
            <a:stCxn id="169" idx="6"/>
            <a:endCxn id="177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9" name="Google Shape;179;p29"/>
          <p:cNvCxnSpPr>
            <a:stCxn id="171" idx="6"/>
            <a:endCxn id="177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" name="Google Shape;180;p29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4150911" y="621225"/>
            <a:ext cx="9282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Hidden Layer</a:t>
            </a:r>
            <a:endParaRPr b="1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p29"/>
          <p:cNvCxnSpPr>
            <a:stCxn id="172" idx="6"/>
            <a:endCxn id="171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4" name="Google Shape;184;p29"/>
          <p:cNvCxnSpPr>
            <a:stCxn id="168" idx="6"/>
            <a:endCxn id="171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5" name="Google Shape;185;p29"/>
          <p:cNvCxnSpPr>
            <a:stCxn id="170" idx="6"/>
            <a:endCxn id="177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186" name="Google Shape;186;p29"/>
          <p:cNvGraphicFramePr/>
          <p:nvPr/>
        </p:nvGraphicFramePr>
        <p:xfrm>
          <a:off x="10529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{1C5F7CB6-95F3-488A-846F-9D16F0F73B8D}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30"/>
          <p:cNvCxnSpPr>
            <a:stCxn id="191" idx="6"/>
            <a:endCxn id="192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" name="Google Shape;197;p30"/>
          <p:cNvCxnSpPr>
            <a:stCxn id="195" idx="6"/>
            <a:endCxn id="192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8" name="Google Shape;198;p30"/>
          <p:cNvCxnSpPr>
            <a:stCxn id="191" idx="6"/>
            <a:endCxn id="193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9" name="Google Shape;199;p30"/>
          <p:cNvCxnSpPr>
            <a:stCxn id="195" idx="6"/>
            <a:endCxn id="193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0" name="Google Shape;200;p30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p30"/>
          <p:cNvCxnSpPr>
            <a:stCxn id="192" idx="6"/>
            <a:endCxn id="200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2" name="Google Shape;202;p30"/>
          <p:cNvCxnSpPr>
            <a:stCxn id="194" idx="6"/>
            <a:endCxn id="200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3" name="Google Shape;203;p30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4150911" y="621225"/>
            <a:ext cx="9282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Hidden Layer</a:t>
            </a:r>
            <a:endParaRPr b="1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" name="Google Shape;206;p30"/>
          <p:cNvCxnSpPr>
            <a:stCxn id="195" idx="6"/>
            <a:endCxn id="194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7" name="Google Shape;207;p30"/>
          <p:cNvCxnSpPr>
            <a:stCxn id="191" idx="6"/>
            <a:endCxn id="194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8" name="Google Shape;208;p30"/>
          <p:cNvCxnSpPr>
            <a:stCxn id="193" idx="6"/>
            <a:endCxn id="200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209" name="Google Shape;209;p30"/>
          <p:cNvGraphicFramePr/>
          <p:nvPr/>
        </p:nvGraphicFramePr>
        <p:xfrm>
          <a:off x="10529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{1C5F7CB6-95F3-488A-846F-9D16F0F73B8D}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10" name="Google Shape;210;p30"/>
          <p:cNvSpPr txBox="1"/>
          <p:nvPr/>
        </p:nvSpPr>
        <p:spPr>
          <a:xfrm>
            <a:off x="31924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37258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31"/>
          <p:cNvCxnSpPr>
            <a:stCxn id="216" idx="6"/>
            <a:endCxn id="217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" name="Google Shape;222;p31"/>
          <p:cNvCxnSpPr>
            <a:stCxn id="220" idx="6"/>
            <a:endCxn id="217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" name="Google Shape;223;p31"/>
          <p:cNvCxnSpPr>
            <a:stCxn id="216" idx="6"/>
            <a:endCxn id="218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4" name="Google Shape;224;p31"/>
          <p:cNvCxnSpPr>
            <a:stCxn id="220" idx="6"/>
            <a:endCxn id="218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5" name="Google Shape;225;p31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31"/>
          <p:cNvCxnSpPr>
            <a:stCxn id="217" idx="6"/>
            <a:endCxn id="225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7" name="Google Shape;227;p31"/>
          <p:cNvCxnSpPr>
            <a:stCxn id="219" idx="6"/>
            <a:endCxn id="225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8" name="Google Shape;228;p31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1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" name="Google Shape;230;p31"/>
          <p:cNvCxnSpPr>
            <a:stCxn id="220" idx="6"/>
            <a:endCxn id="219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1" name="Google Shape;231;p31"/>
          <p:cNvCxnSpPr>
            <a:stCxn id="216" idx="6"/>
            <a:endCxn id="219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2" name="Google Shape;232;p31"/>
          <p:cNvCxnSpPr>
            <a:stCxn id="218" idx="6"/>
            <a:endCxn id="225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233" name="Google Shape;233;p31"/>
          <p:cNvGraphicFramePr/>
          <p:nvPr/>
        </p:nvGraphicFramePr>
        <p:xfrm>
          <a:off x="10529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{1C5F7CB6-95F3-488A-846F-9D16F0F73B8D}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34" name="Google Shape;234;p31"/>
          <p:cNvSpPr txBox="1"/>
          <p:nvPr/>
        </p:nvSpPr>
        <p:spPr>
          <a:xfrm>
            <a:off x="31924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37258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4172475" y="535700"/>
            <a:ext cx="776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xW + b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CPNEXT16 Theme">
  <a:themeElements>
    <a:clrScheme name="Custom 15">
      <a:dk1>
        <a:srgbClr val="000000"/>
      </a:dk1>
      <a:lt1>
        <a:srgbClr val="FFFFFF"/>
      </a:lt1>
      <a:dk2>
        <a:srgbClr val="191919"/>
      </a:dk2>
      <a:lt2>
        <a:srgbClr val="E6E6E6"/>
      </a:lt2>
      <a:accent1>
        <a:srgbClr val="4285F4"/>
      </a:accent1>
      <a:accent2>
        <a:srgbClr val="EA4335"/>
      </a:accent2>
      <a:accent3>
        <a:srgbClr val="FBB405"/>
      </a:accent3>
      <a:accent4>
        <a:srgbClr val="34A853"/>
      </a:accent4>
      <a:accent5>
        <a:srgbClr val="3167D6"/>
      </a:accent5>
      <a:accent6>
        <a:srgbClr val="75757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